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256" r:id="rId3"/>
    <p:sldId id="309" r:id="rId4"/>
    <p:sldId id="258" r:id="rId5"/>
    <p:sldId id="259" r:id="rId6"/>
    <p:sldId id="260" r:id="rId7"/>
    <p:sldId id="349" r:id="rId8"/>
    <p:sldId id="350" r:id="rId9"/>
    <p:sldId id="351" r:id="rId10"/>
    <p:sldId id="257" r:id="rId11"/>
    <p:sldId id="340" r:id="rId12"/>
    <p:sldId id="347" r:id="rId13"/>
    <p:sldId id="343" r:id="rId14"/>
    <p:sldId id="345" r:id="rId15"/>
    <p:sldId id="348" r:id="rId16"/>
    <p:sldId id="339" r:id="rId17"/>
    <p:sldId id="264" r:id="rId18"/>
    <p:sldId id="35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a Algharib" userId="e32a772d-6d64-43dc-ba5c-fcb918e708f4" providerId="ADAL" clId="{3EFF1209-90E1-4A35-9616-F3BF211C565D}"/>
    <pc:docChg chg="undo custSel addSld delSld modSld sldOrd">
      <pc:chgData name="Nada Algharib" userId="e32a772d-6d64-43dc-ba5c-fcb918e708f4" providerId="ADAL" clId="{3EFF1209-90E1-4A35-9616-F3BF211C565D}" dt="2025-05-28T07:49:13.281" v="2859" actId="47"/>
      <pc:docMkLst>
        <pc:docMk/>
      </pc:docMkLst>
      <pc:sldChg chg="addSp modSp mod setBg addAnim modNotesTx">
        <pc:chgData name="Nada Algharib" userId="e32a772d-6d64-43dc-ba5c-fcb918e708f4" providerId="ADAL" clId="{3EFF1209-90E1-4A35-9616-F3BF211C565D}" dt="2025-05-28T05:46:12.840" v="1919" actId="255"/>
        <pc:sldMkLst>
          <pc:docMk/>
          <pc:sldMk cId="1832336787" sldId="256"/>
        </pc:sldMkLst>
        <pc:spChg chg="mod">
          <ac:chgData name="Nada Algharib" userId="e32a772d-6d64-43dc-ba5c-fcb918e708f4" providerId="ADAL" clId="{3EFF1209-90E1-4A35-9616-F3BF211C565D}" dt="2025-05-28T05:38:14.048" v="1888" actId="26606"/>
          <ac:spMkLst>
            <pc:docMk/>
            <pc:sldMk cId="1832336787" sldId="256"/>
            <ac:spMk id="2" creationId="{A2E8CE07-9DD0-BA77-9079-28228DBE8034}"/>
          </ac:spMkLst>
        </pc:spChg>
        <pc:spChg chg="mod">
          <ac:chgData name="Nada Algharib" userId="e32a772d-6d64-43dc-ba5c-fcb918e708f4" providerId="ADAL" clId="{3EFF1209-90E1-4A35-9616-F3BF211C565D}" dt="2025-05-28T05:46:12.840" v="1919" actId="255"/>
          <ac:spMkLst>
            <pc:docMk/>
            <pc:sldMk cId="1832336787" sldId="256"/>
            <ac:spMk id="3" creationId="{D59D9047-576E-DDCB-848D-2AF2B72BB3F8}"/>
          </ac:spMkLst>
        </pc:spChg>
        <pc:spChg chg="add">
          <ac:chgData name="Nada Algharib" userId="e32a772d-6d64-43dc-ba5c-fcb918e708f4" providerId="ADAL" clId="{3EFF1209-90E1-4A35-9616-F3BF211C565D}" dt="2025-05-28T05:38:14.048" v="1888" actId="26606"/>
          <ac:spMkLst>
            <pc:docMk/>
            <pc:sldMk cId="1832336787" sldId="256"/>
            <ac:spMk id="8" creationId="{6F5A5072-7B47-4D32-B52A-4EBBF590B8A5}"/>
          </ac:spMkLst>
        </pc:spChg>
        <pc:spChg chg="add">
          <ac:chgData name="Nada Algharib" userId="e32a772d-6d64-43dc-ba5c-fcb918e708f4" providerId="ADAL" clId="{3EFF1209-90E1-4A35-9616-F3BF211C565D}" dt="2025-05-28T05:38:14.048" v="1888" actId="26606"/>
          <ac:spMkLst>
            <pc:docMk/>
            <pc:sldMk cId="1832336787" sldId="256"/>
            <ac:spMk id="10" creationId="{9715DAF0-AE1B-46C9-8A6B-DB2AA05AB91D}"/>
          </ac:spMkLst>
        </pc:spChg>
        <pc:spChg chg="add">
          <ac:chgData name="Nada Algharib" userId="e32a772d-6d64-43dc-ba5c-fcb918e708f4" providerId="ADAL" clId="{3EFF1209-90E1-4A35-9616-F3BF211C565D}" dt="2025-05-28T05:38:14.048" v="1888" actId="26606"/>
          <ac:spMkLst>
            <pc:docMk/>
            <pc:sldMk cId="1832336787" sldId="256"/>
            <ac:spMk id="12" creationId="{6016219D-510E-4184-9090-6D5578A87BD1}"/>
          </ac:spMkLst>
        </pc:spChg>
        <pc:spChg chg="add">
          <ac:chgData name="Nada Algharib" userId="e32a772d-6d64-43dc-ba5c-fcb918e708f4" providerId="ADAL" clId="{3EFF1209-90E1-4A35-9616-F3BF211C565D}" dt="2025-05-28T05:38:14.048" v="1888" actId="26606"/>
          <ac:spMkLst>
            <pc:docMk/>
            <pc:sldMk cId="1832336787" sldId="256"/>
            <ac:spMk id="14" creationId="{AFF4A713-7B75-4B21-90D7-5AB19547C728}"/>
          </ac:spMkLst>
        </pc:spChg>
        <pc:spChg chg="add">
          <ac:chgData name="Nada Algharib" userId="e32a772d-6d64-43dc-ba5c-fcb918e708f4" providerId="ADAL" clId="{3EFF1209-90E1-4A35-9616-F3BF211C565D}" dt="2025-05-28T05:38:14.048" v="1888" actId="26606"/>
          <ac:spMkLst>
            <pc:docMk/>
            <pc:sldMk cId="1832336787" sldId="256"/>
            <ac:spMk id="16" creationId="{DC631C0B-6DA6-4E57-8231-CE32B3434A7E}"/>
          </ac:spMkLst>
        </pc:spChg>
        <pc:spChg chg="add">
          <ac:chgData name="Nada Algharib" userId="e32a772d-6d64-43dc-ba5c-fcb918e708f4" providerId="ADAL" clId="{3EFF1209-90E1-4A35-9616-F3BF211C565D}" dt="2025-05-28T05:38:14.048" v="1888" actId="26606"/>
          <ac:spMkLst>
            <pc:docMk/>
            <pc:sldMk cId="1832336787" sldId="256"/>
            <ac:spMk id="18" creationId="{C29501E6-A978-4A61-9689-9085AF97A53A}"/>
          </ac:spMkLst>
        </pc:spChg>
      </pc:sldChg>
      <pc:sldChg chg="addSp delSp modSp mod ord setBg modNotesTx">
        <pc:chgData name="Nada Algharib" userId="e32a772d-6d64-43dc-ba5c-fcb918e708f4" providerId="ADAL" clId="{3EFF1209-90E1-4A35-9616-F3BF211C565D}" dt="2025-05-28T06:57:44.649" v="2625" actId="255"/>
        <pc:sldMkLst>
          <pc:docMk/>
          <pc:sldMk cId="1923312919" sldId="257"/>
        </pc:sldMkLst>
        <pc:spChg chg="add mod">
          <ac:chgData name="Nada Algharib" userId="e32a772d-6d64-43dc-ba5c-fcb918e708f4" providerId="ADAL" clId="{3EFF1209-90E1-4A35-9616-F3BF211C565D}" dt="2025-05-28T06:57:44.649" v="2625" actId="255"/>
          <ac:spMkLst>
            <pc:docMk/>
            <pc:sldMk cId="1923312919" sldId="257"/>
            <ac:spMk id="6" creationId="{5369F3D2-AB39-8D0B-B453-699F600266FB}"/>
          </ac:spMkLst>
        </pc:spChg>
        <pc:spChg chg="add">
          <ac:chgData name="Nada Algharib" userId="e32a772d-6d64-43dc-ba5c-fcb918e708f4" providerId="ADAL" clId="{3EFF1209-90E1-4A35-9616-F3BF211C565D}" dt="2025-05-28T05:39:18.831" v="1896" actId="26606"/>
          <ac:spMkLst>
            <pc:docMk/>
            <pc:sldMk cId="1923312919" sldId="257"/>
            <ac:spMk id="28" creationId="{B50AB553-2A96-4A92-96F2-93548E096954}"/>
          </ac:spMkLst>
        </pc:spChg>
        <pc:graphicFrameChg chg="add mod modGraphic">
          <ac:chgData name="Nada Algharib" userId="e32a772d-6d64-43dc-ba5c-fcb918e708f4" providerId="ADAL" clId="{3EFF1209-90E1-4A35-9616-F3BF211C565D}" dt="2025-05-28T05:39:18.831" v="1896" actId="26606"/>
          <ac:graphicFrameMkLst>
            <pc:docMk/>
            <pc:sldMk cId="1923312919" sldId="257"/>
            <ac:graphicFrameMk id="23" creationId="{CCB47FEC-6F0C-B98A-17CC-FA7C4DB60321}"/>
          </ac:graphicFrameMkLst>
        </pc:graphicFrameChg>
        <pc:picChg chg="add mod">
          <ac:chgData name="Nada Algharib" userId="e32a772d-6d64-43dc-ba5c-fcb918e708f4" providerId="ADAL" clId="{3EFF1209-90E1-4A35-9616-F3BF211C565D}" dt="2025-05-28T05:39:18.831" v="1896" actId="26606"/>
          <ac:picMkLst>
            <pc:docMk/>
            <pc:sldMk cId="1923312919" sldId="257"/>
            <ac:picMk id="21" creationId="{53E52F3B-D415-D0DE-BFDF-852A3902BDC7}"/>
          </ac:picMkLst>
        </pc:picChg>
      </pc:sldChg>
      <pc:sldChg chg="addSp delSp modSp mod ord setBg modNotesTx">
        <pc:chgData name="Nada Algharib" userId="e32a772d-6d64-43dc-ba5c-fcb918e708f4" providerId="ADAL" clId="{3EFF1209-90E1-4A35-9616-F3BF211C565D}" dt="2025-05-28T05:46:41.435" v="1920" actId="255"/>
        <pc:sldMkLst>
          <pc:docMk/>
          <pc:sldMk cId="3253042546" sldId="258"/>
        </pc:sldMkLst>
        <pc:spChg chg="mod">
          <ac:chgData name="Nada Algharib" userId="e32a772d-6d64-43dc-ba5c-fcb918e708f4" providerId="ADAL" clId="{3EFF1209-90E1-4A35-9616-F3BF211C565D}" dt="2025-05-28T05:40:20.041" v="1899" actId="26606"/>
          <ac:spMkLst>
            <pc:docMk/>
            <pc:sldMk cId="3253042546" sldId="258"/>
            <ac:spMk id="2" creationId="{99639D0B-5432-F129-92D9-5CF4E2410544}"/>
          </ac:spMkLst>
        </pc:spChg>
        <pc:spChg chg="mod">
          <ac:chgData name="Nada Algharib" userId="e32a772d-6d64-43dc-ba5c-fcb918e708f4" providerId="ADAL" clId="{3EFF1209-90E1-4A35-9616-F3BF211C565D}" dt="2025-05-28T05:46:41.435" v="1920" actId="255"/>
          <ac:spMkLst>
            <pc:docMk/>
            <pc:sldMk cId="3253042546" sldId="258"/>
            <ac:spMk id="4" creationId="{05C73FC2-1776-F1CA-E545-D65573B298B6}"/>
          </ac:spMkLst>
        </pc:spChg>
        <pc:spChg chg="add">
          <ac:chgData name="Nada Algharib" userId="e32a772d-6d64-43dc-ba5c-fcb918e708f4" providerId="ADAL" clId="{3EFF1209-90E1-4A35-9616-F3BF211C565D}" dt="2025-05-28T05:40:20.041" v="1899" actId="26606"/>
          <ac:spMkLst>
            <pc:docMk/>
            <pc:sldMk cId="3253042546" sldId="258"/>
            <ac:spMk id="21" creationId="{1B15ED52-F352-441B-82BF-E0EA34836D08}"/>
          </ac:spMkLst>
        </pc:spChg>
        <pc:spChg chg="add">
          <ac:chgData name="Nada Algharib" userId="e32a772d-6d64-43dc-ba5c-fcb918e708f4" providerId="ADAL" clId="{3EFF1209-90E1-4A35-9616-F3BF211C565D}" dt="2025-05-28T05:40:20.041" v="1899" actId="26606"/>
          <ac:spMkLst>
            <pc:docMk/>
            <pc:sldMk cId="3253042546" sldId="258"/>
            <ac:spMk id="22" creationId="{3B2E3793-BFE6-45A2-9B7B-E18844431C99}"/>
          </ac:spMkLst>
        </pc:spChg>
        <pc:spChg chg="add">
          <ac:chgData name="Nada Algharib" userId="e32a772d-6d64-43dc-ba5c-fcb918e708f4" providerId="ADAL" clId="{3EFF1209-90E1-4A35-9616-F3BF211C565D}" dt="2025-05-28T05:40:20.041" v="1899" actId="26606"/>
          <ac:spMkLst>
            <pc:docMk/>
            <pc:sldMk cId="3253042546" sldId="258"/>
            <ac:spMk id="23" creationId="{BC4C4868-CB8F-4AF9-9CDB-8108F2C19B67}"/>
          </ac:spMkLst>
        </pc:spChg>
        <pc:spChg chg="add">
          <ac:chgData name="Nada Algharib" userId="e32a772d-6d64-43dc-ba5c-fcb918e708f4" providerId="ADAL" clId="{3EFF1209-90E1-4A35-9616-F3BF211C565D}" dt="2025-05-28T05:40:20.041" v="1899" actId="26606"/>
          <ac:spMkLst>
            <pc:docMk/>
            <pc:sldMk cId="3253042546" sldId="258"/>
            <ac:spMk id="24" creationId="{375E0459-6403-40CD-989D-56A4407CA12E}"/>
          </ac:spMkLst>
        </pc:spChg>
        <pc:spChg chg="add">
          <ac:chgData name="Nada Algharib" userId="e32a772d-6d64-43dc-ba5c-fcb918e708f4" providerId="ADAL" clId="{3EFF1209-90E1-4A35-9616-F3BF211C565D}" dt="2025-05-28T05:40:20.041" v="1899" actId="26606"/>
          <ac:spMkLst>
            <pc:docMk/>
            <pc:sldMk cId="3253042546" sldId="258"/>
            <ac:spMk id="25" creationId="{53E5B1A8-3AC9-4BD1-9BBC-78CA94F2D1BA}"/>
          </ac:spMkLst>
        </pc:spChg>
      </pc:sldChg>
      <pc:sldChg chg="addSp delSp modSp mod setBg modNotesTx">
        <pc:chgData name="Nada Algharib" userId="e32a772d-6d64-43dc-ba5c-fcb918e708f4" providerId="ADAL" clId="{3EFF1209-90E1-4A35-9616-F3BF211C565D}" dt="2025-05-28T05:47:17.944" v="1922" actId="255"/>
        <pc:sldMkLst>
          <pc:docMk/>
          <pc:sldMk cId="854732320" sldId="259"/>
        </pc:sldMkLst>
        <pc:spChg chg="mod">
          <ac:chgData name="Nada Algharib" userId="e32a772d-6d64-43dc-ba5c-fcb918e708f4" providerId="ADAL" clId="{3EFF1209-90E1-4A35-9616-F3BF211C565D}" dt="2025-05-28T05:47:03.166" v="1921" actId="26606"/>
          <ac:spMkLst>
            <pc:docMk/>
            <pc:sldMk cId="854732320" sldId="259"/>
            <ac:spMk id="2" creationId="{7D8D50AC-2C8C-1E3E-0E83-0596C8DE295A}"/>
          </ac:spMkLst>
        </pc:spChg>
        <pc:spChg chg="mod">
          <ac:chgData name="Nada Algharib" userId="e32a772d-6d64-43dc-ba5c-fcb918e708f4" providerId="ADAL" clId="{3EFF1209-90E1-4A35-9616-F3BF211C565D}" dt="2025-05-28T05:47:17.944" v="1922" actId="255"/>
          <ac:spMkLst>
            <pc:docMk/>
            <pc:sldMk cId="854732320" sldId="259"/>
            <ac:spMk id="4" creationId="{CE27F901-25D3-6FFD-DC7D-72EB12AA5043}"/>
          </ac:spMkLst>
        </pc:spChg>
        <pc:spChg chg="add">
          <ac:chgData name="Nada Algharib" userId="e32a772d-6d64-43dc-ba5c-fcb918e708f4" providerId="ADAL" clId="{3EFF1209-90E1-4A35-9616-F3BF211C565D}" dt="2025-05-28T05:47:03.166" v="1921" actId="26606"/>
          <ac:spMkLst>
            <pc:docMk/>
            <pc:sldMk cId="854732320" sldId="259"/>
            <ac:spMk id="37" creationId="{1B15ED52-F352-441B-82BF-E0EA34836D08}"/>
          </ac:spMkLst>
        </pc:spChg>
        <pc:spChg chg="add">
          <ac:chgData name="Nada Algharib" userId="e32a772d-6d64-43dc-ba5c-fcb918e708f4" providerId="ADAL" clId="{3EFF1209-90E1-4A35-9616-F3BF211C565D}" dt="2025-05-28T05:47:03.166" v="1921" actId="26606"/>
          <ac:spMkLst>
            <pc:docMk/>
            <pc:sldMk cId="854732320" sldId="259"/>
            <ac:spMk id="41" creationId="{BC4C4868-CB8F-4AF9-9CDB-8108F2C19B67}"/>
          </ac:spMkLst>
        </pc:spChg>
        <pc:spChg chg="add">
          <ac:chgData name="Nada Algharib" userId="e32a772d-6d64-43dc-ba5c-fcb918e708f4" providerId="ADAL" clId="{3EFF1209-90E1-4A35-9616-F3BF211C565D}" dt="2025-05-28T05:47:03.166" v="1921" actId="26606"/>
          <ac:spMkLst>
            <pc:docMk/>
            <pc:sldMk cId="854732320" sldId="259"/>
            <ac:spMk id="43" creationId="{375E0459-6403-40CD-989D-56A4407CA12E}"/>
          </ac:spMkLst>
        </pc:spChg>
      </pc:sldChg>
      <pc:sldChg chg="addSp delSp modSp mod setBg modNotesTx">
        <pc:chgData name="Nada Algharib" userId="e32a772d-6d64-43dc-ba5c-fcb918e708f4" providerId="ADAL" clId="{3EFF1209-90E1-4A35-9616-F3BF211C565D}" dt="2025-05-28T05:47:42.216" v="1924" actId="255"/>
        <pc:sldMkLst>
          <pc:docMk/>
          <pc:sldMk cId="3472379481" sldId="260"/>
        </pc:sldMkLst>
        <pc:spChg chg="mod">
          <ac:chgData name="Nada Algharib" userId="e32a772d-6d64-43dc-ba5c-fcb918e708f4" providerId="ADAL" clId="{3EFF1209-90E1-4A35-9616-F3BF211C565D}" dt="2025-05-28T05:47:32.448" v="1923" actId="26606"/>
          <ac:spMkLst>
            <pc:docMk/>
            <pc:sldMk cId="3472379481" sldId="260"/>
            <ac:spMk id="2" creationId="{D9A1F239-9539-AFD3-455E-45ACE1496135}"/>
          </ac:spMkLst>
        </pc:spChg>
        <pc:spChg chg="mod">
          <ac:chgData name="Nada Algharib" userId="e32a772d-6d64-43dc-ba5c-fcb918e708f4" providerId="ADAL" clId="{3EFF1209-90E1-4A35-9616-F3BF211C565D}" dt="2025-05-28T05:47:42.216" v="1924" actId="255"/>
          <ac:spMkLst>
            <pc:docMk/>
            <pc:sldMk cId="3472379481" sldId="260"/>
            <ac:spMk id="4" creationId="{1A96CCCE-6B1E-7F55-BEE0-760C0B0CDD20}"/>
          </ac:spMkLst>
        </pc:spChg>
        <pc:spChg chg="add">
          <ac:chgData name="Nada Algharib" userId="e32a772d-6d64-43dc-ba5c-fcb918e708f4" providerId="ADAL" clId="{3EFF1209-90E1-4A35-9616-F3BF211C565D}" dt="2025-05-28T05:47:32.448" v="1923" actId="26606"/>
          <ac:spMkLst>
            <pc:docMk/>
            <pc:sldMk cId="3472379481" sldId="260"/>
            <ac:spMk id="63" creationId="{1B15ED52-F352-441B-82BF-E0EA34836D08}"/>
          </ac:spMkLst>
        </pc:spChg>
        <pc:spChg chg="add">
          <ac:chgData name="Nada Algharib" userId="e32a772d-6d64-43dc-ba5c-fcb918e708f4" providerId="ADAL" clId="{3EFF1209-90E1-4A35-9616-F3BF211C565D}" dt="2025-05-28T05:47:32.448" v="1923" actId="26606"/>
          <ac:spMkLst>
            <pc:docMk/>
            <pc:sldMk cId="3472379481" sldId="260"/>
            <ac:spMk id="65" creationId="{3B2E3793-BFE6-45A2-9B7B-E18844431C99}"/>
          </ac:spMkLst>
        </pc:spChg>
        <pc:spChg chg="add">
          <ac:chgData name="Nada Algharib" userId="e32a772d-6d64-43dc-ba5c-fcb918e708f4" providerId="ADAL" clId="{3EFF1209-90E1-4A35-9616-F3BF211C565D}" dt="2025-05-28T05:47:32.448" v="1923" actId="26606"/>
          <ac:spMkLst>
            <pc:docMk/>
            <pc:sldMk cId="3472379481" sldId="260"/>
            <ac:spMk id="67" creationId="{BC4C4868-CB8F-4AF9-9CDB-8108F2C19B67}"/>
          </ac:spMkLst>
        </pc:spChg>
        <pc:spChg chg="add">
          <ac:chgData name="Nada Algharib" userId="e32a772d-6d64-43dc-ba5c-fcb918e708f4" providerId="ADAL" clId="{3EFF1209-90E1-4A35-9616-F3BF211C565D}" dt="2025-05-28T05:47:32.448" v="1923" actId="26606"/>
          <ac:spMkLst>
            <pc:docMk/>
            <pc:sldMk cId="3472379481" sldId="260"/>
            <ac:spMk id="69" creationId="{375E0459-6403-40CD-989D-56A4407CA12E}"/>
          </ac:spMkLst>
        </pc:spChg>
      </pc:sldChg>
      <pc:sldChg chg="addSp modSp del mod setBg addAnim modNotesTx">
        <pc:chgData name="Nada Algharib" userId="e32a772d-6d64-43dc-ba5c-fcb918e708f4" providerId="ADAL" clId="{3EFF1209-90E1-4A35-9616-F3BF211C565D}" dt="2025-05-28T07:02:00.036" v="2662" actId="47"/>
        <pc:sldMkLst>
          <pc:docMk/>
          <pc:sldMk cId="2167052017" sldId="261"/>
        </pc:sldMkLst>
      </pc:sldChg>
      <pc:sldChg chg="addSp modSp del mod setBg addAnim modNotesTx">
        <pc:chgData name="Nada Algharib" userId="e32a772d-6d64-43dc-ba5c-fcb918e708f4" providerId="ADAL" clId="{3EFF1209-90E1-4A35-9616-F3BF211C565D}" dt="2025-05-28T07:09:24.685" v="2792" actId="47"/>
        <pc:sldMkLst>
          <pc:docMk/>
          <pc:sldMk cId="1798140345" sldId="262"/>
        </pc:sldMkLst>
      </pc:sldChg>
      <pc:sldChg chg="addSp modSp del mod setBg addAnim modAnim modNotesTx">
        <pc:chgData name="Nada Algharib" userId="e32a772d-6d64-43dc-ba5c-fcb918e708f4" providerId="ADAL" clId="{3EFF1209-90E1-4A35-9616-F3BF211C565D}" dt="2025-05-28T07:11:33.396" v="2800" actId="47"/>
        <pc:sldMkLst>
          <pc:docMk/>
          <pc:sldMk cId="2633403210" sldId="263"/>
        </pc:sldMkLst>
      </pc:sldChg>
      <pc:sldChg chg="addSp modSp mod setBg">
        <pc:chgData name="Nada Algharib" userId="e32a772d-6d64-43dc-ba5c-fcb918e708f4" providerId="ADAL" clId="{3EFF1209-90E1-4A35-9616-F3BF211C565D}" dt="2025-05-28T06:55:35.094" v="2621" actId="255"/>
        <pc:sldMkLst>
          <pc:docMk/>
          <pc:sldMk cId="3172124620" sldId="264"/>
        </pc:sldMkLst>
        <pc:spChg chg="mod">
          <ac:chgData name="Nada Algharib" userId="e32a772d-6d64-43dc-ba5c-fcb918e708f4" providerId="ADAL" clId="{3EFF1209-90E1-4A35-9616-F3BF211C565D}" dt="2025-05-28T06:54:51.225" v="2619" actId="20577"/>
          <ac:spMkLst>
            <pc:docMk/>
            <pc:sldMk cId="3172124620" sldId="264"/>
            <ac:spMk id="2" creationId="{3E4BD315-A117-1AE2-4874-3C4A0A07F3BF}"/>
          </ac:spMkLst>
        </pc:spChg>
        <pc:spChg chg="mod">
          <ac:chgData name="Nada Algharib" userId="e32a772d-6d64-43dc-ba5c-fcb918e708f4" providerId="ADAL" clId="{3EFF1209-90E1-4A35-9616-F3BF211C565D}" dt="2025-05-28T06:55:35.094" v="2621" actId="255"/>
          <ac:spMkLst>
            <pc:docMk/>
            <pc:sldMk cId="3172124620" sldId="264"/>
            <ac:spMk id="4" creationId="{97EB86CC-66C8-509A-0C6D-15F57280B1BA}"/>
          </ac:spMkLst>
        </pc:spChg>
        <pc:spChg chg="add">
          <ac:chgData name="Nada Algharib" userId="e32a772d-6d64-43dc-ba5c-fcb918e708f4" providerId="ADAL" clId="{3EFF1209-90E1-4A35-9616-F3BF211C565D}" dt="2025-05-28T06:54:35.589" v="2612" actId="26606"/>
          <ac:spMkLst>
            <pc:docMk/>
            <pc:sldMk cId="3172124620" sldId="264"/>
            <ac:spMk id="9" creationId="{1B15ED52-F352-441B-82BF-E0EA34836D08}"/>
          </ac:spMkLst>
        </pc:spChg>
        <pc:spChg chg="add">
          <ac:chgData name="Nada Algharib" userId="e32a772d-6d64-43dc-ba5c-fcb918e708f4" providerId="ADAL" clId="{3EFF1209-90E1-4A35-9616-F3BF211C565D}" dt="2025-05-28T06:54:35.589" v="2612" actId="26606"/>
          <ac:spMkLst>
            <pc:docMk/>
            <pc:sldMk cId="3172124620" sldId="264"/>
            <ac:spMk id="11" creationId="{3B2E3793-BFE6-45A2-9B7B-E18844431C99}"/>
          </ac:spMkLst>
        </pc:spChg>
        <pc:spChg chg="add">
          <ac:chgData name="Nada Algharib" userId="e32a772d-6d64-43dc-ba5c-fcb918e708f4" providerId="ADAL" clId="{3EFF1209-90E1-4A35-9616-F3BF211C565D}" dt="2025-05-28T06:54:35.589" v="2612" actId="26606"/>
          <ac:spMkLst>
            <pc:docMk/>
            <pc:sldMk cId="3172124620" sldId="264"/>
            <ac:spMk id="13" creationId="{BC4C4868-CB8F-4AF9-9CDB-8108F2C19B67}"/>
          </ac:spMkLst>
        </pc:spChg>
        <pc:spChg chg="add">
          <ac:chgData name="Nada Algharib" userId="e32a772d-6d64-43dc-ba5c-fcb918e708f4" providerId="ADAL" clId="{3EFF1209-90E1-4A35-9616-F3BF211C565D}" dt="2025-05-28T06:54:35.589" v="2612" actId="26606"/>
          <ac:spMkLst>
            <pc:docMk/>
            <pc:sldMk cId="3172124620" sldId="264"/>
            <ac:spMk id="15" creationId="{375E0459-6403-40CD-989D-56A4407CA12E}"/>
          </ac:spMkLst>
        </pc:spChg>
        <pc:spChg chg="add">
          <ac:chgData name="Nada Algharib" userId="e32a772d-6d64-43dc-ba5c-fcb918e708f4" providerId="ADAL" clId="{3EFF1209-90E1-4A35-9616-F3BF211C565D}" dt="2025-05-28T06:54:35.589" v="2612" actId="26606"/>
          <ac:spMkLst>
            <pc:docMk/>
            <pc:sldMk cId="3172124620" sldId="264"/>
            <ac:spMk id="17" creationId="{53E5B1A8-3AC9-4BD1-9BBC-78CA94F2D1BA}"/>
          </ac:spMkLst>
        </pc:spChg>
      </pc:sldChg>
      <pc:sldChg chg="addSp delSp modSp mod setBg modNotesTx">
        <pc:chgData name="Nada Algharib" userId="e32a772d-6d64-43dc-ba5c-fcb918e708f4" providerId="ADAL" clId="{3EFF1209-90E1-4A35-9616-F3BF211C565D}" dt="2025-05-28T05:45:16.307" v="1918" actId="255"/>
        <pc:sldMkLst>
          <pc:docMk/>
          <pc:sldMk cId="557057233" sldId="265"/>
        </pc:sldMkLst>
        <pc:spChg chg="mod">
          <ac:chgData name="Nada Algharib" userId="e32a772d-6d64-43dc-ba5c-fcb918e708f4" providerId="ADAL" clId="{3EFF1209-90E1-4A35-9616-F3BF211C565D}" dt="2025-05-28T05:44:49.991" v="1917" actId="26606"/>
          <ac:spMkLst>
            <pc:docMk/>
            <pc:sldMk cId="557057233" sldId="265"/>
            <ac:spMk id="2" creationId="{255F5E7E-5A0F-8B18-9715-2042BD69147F}"/>
          </ac:spMkLst>
        </pc:spChg>
        <pc:spChg chg="mod">
          <ac:chgData name="Nada Algharib" userId="e32a772d-6d64-43dc-ba5c-fcb918e708f4" providerId="ADAL" clId="{3EFF1209-90E1-4A35-9616-F3BF211C565D}" dt="2025-05-28T05:45:16.307" v="1918" actId="255"/>
          <ac:spMkLst>
            <pc:docMk/>
            <pc:sldMk cId="557057233" sldId="265"/>
            <ac:spMk id="3" creationId="{CEF0D922-34C3-6EE9-A2F8-AE2B1A2EDC71}"/>
          </ac:spMkLst>
        </pc:spChg>
        <pc:spChg chg="add">
          <ac:chgData name="Nada Algharib" userId="e32a772d-6d64-43dc-ba5c-fcb918e708f4" providerId="ADAL" clId="{3EFF1209-90E1-4A35-9616-F3BF211C565D}" dt="2025-05-28T05:44:49.991" v="1917" actId="26606"/>
          <ac:spMkLst>
            <pc:docMk/>
            <pc:sldMk cId="557057233" sldId="265"/>
            <ac:spMk id="23" creationId="{1B15ED52-F352-441B-82BF-E0EA34836D08}"/>
          </ac:spMkLst>
        </pc:spChg>
        <pc:spChg chg="add">
          <ac:chgData name="Nada Algharib" userId="e32a772d-6d64-43dc-ba5c-fcb918e708f4" providerId="ADAL" clId="{3EFF1209-90E1-4A35-9616-F3BF211C565D}" dt="2025-05-28T05:44:49.991" v="1917" actId="26606"/>
          <ac:spMkLst>
            <pc:docMk/>
            <pc:sldMk cId="557057233" sldId="265"/>
            <ac:spMk id="25" creationId="{3B2E3793-BFE6-45A2-9B7B-E18844431C99}"/>
          </ac:spMkLst>
        </pc:spChg>
        <pc:spChg chg="add">
          <ac:chgData name="Nada Algharib" userId="e32a772d-6d64-43dc-ba5c-fcb918e708f4" providerId="ADAL" clId="{3EFF1209-90E1-4A35-9616-F3BF211C565D}" dt="2025-05-28T05:44:49.991" v="1917" actId="26606"/>
          <ac:spMkLst>
            <pc:docMk/>
            <pc:sldMk cId="557057233" sldId="265"/>
            <ac:spMk id="29" creationId="{375E0459-6403-40CD-989D-56A4407CA12E}"/>
          </ac:spMkLst>
        </pc:spChg>
      </pc:sldChg>
      <pc:sldChg chg="modSp add del mod ord modNotesTx">
        <pc:chgData name="Nada Algharib" userId="e32a772d-6d64-43dc-ba5c-fcb918e708f4" providerId="ADAL" clId="{3EFF1209-90E1-4A35-9616-F3BF211C565D}" dt="2025-05-28T06:20:35.037" v="2123" actId="47"/>
        <pc:sldMkLst>
          <pc:docMk/>
          <pc:sldMk cId="2544123577" sldId="333"/>
        </pc:sldMkLst>
      </pc:sldChg>
      <pc:sldChg chg="modSp add del mod">
        <pc:chgData name="Nada Algharib" userId="e32a772d-6d64-43dc-ba5c-fcb918e708f4" providerId="ADAL" clId="{3EFF1209-90E1-4A35-9616-F3BF211C565D}" dt="2025-05-28T01:09:39.168" v="1284" actId="2696"/>
        <pc:sldMkLst>
          <pc:docMk/>
          <pc:sldMk cId="3855688506" sldId="335"/>
        </pc:sldMkLst>
      </pc:sldChg>
      <pc:sldChg chg="addSp delSp modSp mod setBg modNotesTx">
        <pc:chgData name="Nada Algharib" userId="e32a772d-6d64-43dc-ba5c-fcb918e708f4" providerId="ADAL" clId="{3EFF1209-90E1-4A35-9616-F3BF211C565D}" dt="2025-05-28T06:57:05.821" v="2624" actId="26606"/>
        <pc:sldMkLst>
          <pc:docMk/>
          <pc:sldMk cId="3315043998" sldId="339"/>
        </pc:sldMkLst>
        <pc:spChg chg="mod">
          <ac:chgData name="Nada Algharib" userId="e32a772d-6d64-43dc-ba5c-fcb918e708f4" providerId="ADAL" clId="{3EFF1209-90E1-4A35-9616-F3BF211C565D}" dt="2025-05-28T06:57:05.821" v="2624" actId="26606"/>
          <ac:spMkLst>
            <pc:docMk/>
            <pc:sldMk cId="3315043998" sldId="339"/>
            <ac:spMk id="2" creationId="{322E1D8E-0B5B-213C-1E54-C5F8D91B5240}"/>
          </ac:spMkLst>
        </pc:spChg>
        <pc:spChg chg="mod">
          <ac:chgData name="Nada Algharib" userId="e32a772d-6d64-43dc-ba5c-fcb918e708f4" providerId="ADAL" clId="{3EFF1209-90E1-4A35-9616-F3BF211C565D}" dt="2025-05-28T06:57:05.821" v="2624" actId="26606"/>
          <ac:spMkLst>
            <pc:docMk/>
            <pc:sldMk cId="3315043998" sldId="339"/>
            <ac:spMk id="4" creationId="{7B3E394F-A264-BAF6-16D3-46E6DFC24153}"/>
          </ac:spMkLst>
        </pc:spChg>
        <pc:spChg chg="add del mod">
          <ac:chgData name="Nada Algharib" userId="e32a772d-6d64-43dc-ba5c-fcb918e708f4" providerId="ADAL" clId="{3EFF1209-90E1-4A35-9616-F3BF211C565D}" dt="2025-05-28T06:57:05.821" v="2624" actId="26606"/>
          <ac:spMkLst>
            <pc:docMk/>
            <pc:sldMk cId="3315043998" sldId="339"/>
            <ac:spMk id="5" creationId="{EF6B6736-FEF6-7DF3-14AB-9AA4E1D69B78}"/>
          </ac:spMkLst>
        </pc:spChg>
        <pc:spChg chg="add del">
          <ac:chgData name="Nada Algharib" userId="e32a772d-6d64-43dc-ba5c-fcb918e708f4" providerId="ADAL" clId="{3EFF1209-90E1-4A35-9616-F3BF211C565D}" dt="2025-05-28T06:57:05.821" v="2624" actId="26606"/>
          <ac:spMkLst>
            <pc:docMk/>
            <pc:sldMk cId="3315043998" sldId="339"/>
            <ac:spMk id="14" creationId="{A8384FB5-9ADC-4DDC-881B-597D56F5B15D}"/>
          </ac:spMkLst>
        </pc:spChg>
        <pc:spChg chg="add del">
          <ac:chgData name="Nada Algharib" userId="e32a772d-6d64-43dc-ba5c-fcb918e708f4" providerId="ADAL" clId="{3EFF1209-90E1-4A35-9616-F3BF211C565D}" dt="2025-05-28T06:57:05.821" v="2624" actId="26606"/>
          <ac:spMkLst>
            <pc:docMk/>
            <pc:sldMk cId="3315043998" sldId="339"/>
            <ac:spMk id="15" creationId="{84A8DE83-DE75-4B41-9DB4-A7EC0B0DEC0B}"/>
          </ac:spMkLst>
        </pc:spChg>
        <pc:spChg chg="add del">
          <ac:chgData name="Nada Algharib" userId="e32a772d-6d64-43dc-ba5c-fcb918e708f4" providerId="ADAL" clId="{3EFF1209-90E1-4A35-9616-F3BF211C565D}" dt="2025-05-28T06:57:05.821" v="2624" actId="26606"/>
          <ac:spMkLst>
            <pc:docMk/>
            <pc:sldMk cId="3315043998" sldId="339"/>
            <ac:spMk id="16" creationId="{A7009A0A-BEF5-4EAC-AF15-E4F9F002E239}"/>
          </ac:spMkLst>
        </pc:spChg>
        <pc:spChg chg="add del">
          <ac:chgData name="Nada Algharib" userId="e32a772d-6d64-43dc-ba5c-fcb918e708f4" providerId="ADAL" clId="{3EFF1209-90E1-4A35-9616-F3BF211C565D}" dt="2025-05-28T06:57:05.821" v="2624" actId="26606"/>
          <ac:spMkLst>
            <pc:docMk/>
            <pc:sldMk cId="3315043998" sldId="339"/>
            <ac:spMk id="19" creationId="{1199E1B1-A8C0-4FE8-A5A8-1CB41D69F857}"/>
          </ac:spMkLst>
        </pc:spChg>
        <pc:picChg chg="add mod ord">
          <ac:chgData name="Nada Algharib" userId="e32a772d-6d64-43dc-ba5c-fcb918e708f4" providerId="ADAL" clId="{3EFF1209-90E1-4A35-9616-F3BF211C565D}" dt="2025-05-28T06:57:05.821" v="2624" actId="26606"/>
          <ac:picMkLst>
            <pc:docMk/>
            <pc:sldMk cId="3315043998" sldId="339"/>
            <ac:picMk id="12" creationId="{DCECEF56-85D8-543D-446F-8A61C03E9C66}"/>
          </ac:picMkLst>
        </pc:picChg>
      </pc:sldChg>
      <pc:sldChg chg="addSp modSp mod setBg modNotesTx">
        <pc:chgData name="Nada Algharib" userId="e32a772d-6d64-43dc-ba5c-fcb918e708f4" providerId="ADAL" clId="{3EFF1209-90E1-4A35-9616-F3BF211C565D}" dt="2025-05-28T06:00:36.182" v="1969" actId="2711"/>
        <pc:sldMkLst>
          <pc:docMk/>
          <pc:sldMk cId="1524791461" sldId="340"/>
        </pc:sldMkLst>
        <pc:spChg chg="mod">
          <ac:chgData name="Nada Algharib" userId="e32a772d-6d64-43dc-ba5c-fcb918e708f4" providerId="ADAL" clId="{3EFF1209-90E1-4A35-9616-F3BF211C565D}" dt="2025-05-28T05:57:47.345" v="1967" actId="26606"/>
          <ac:spMkLst>
            <pc:docMk/>
            <pc:sldMk cId="1524791461" sldId="340"/>
            <ac:spMk id="2" creationId="{E3E0794C-5CE5-E766-DBB1-6B5B0B671108}"/>
          </ac:spMkLst>
        </pc:spChg>
        <pc:spChg chg="mod">
          <ac:chgData name="Nada Algharib" userId="e32a772d-6d64-43dc-ba5c-fcb918e708f4" providerId="ADAL" clId="{3EFF1209-90E1-4A35-9616-F3BF211C565D}" dt="2025-05-28T06:00:36.182" v="1969" actId="2711"/>
          <ac:spMkLst>
            <pc:docMk/>
            <pc:sldMk cId="1524791461" sldId="340"/>
            <ac:spMk id="3" creationId="{AB34E2CD-0C4E-0801-EB58-B56770F1C828}"/>
          </ac:spMkLst>
        </pc:spChg>
        <pc:spChg chg="add">
          <ac:chgData name="Nada Algharib" userId="e32a772d-6d64-43dc-ba5c-fcb918e708f4" providerId="ADAL" clId="{3EFF1209-90E1-4A35-9616-F3BF211C565D}" dt="2025-05-28T05:57:47.345" v="1967" actId="26606"/>
          <ac:spMkLst>
            <pc:docMk/>
            <pc:sldMk cId="1524791461" sldId="340"/>
            <ac:spMk id="8" creationId="{1B15ED52-F352-441B-82BF-E0EA34836D08}"/>
          </ac:spMkLst>
        </pc:spChg>
        <pc:spChg chg="add">
          <ac:chgData name="Nada Algharib" userId="e32a772d-6d64-43dc-ba5c-fcb918e708f4" providerId="ADAL" clId="{3EFF1209-90E1-4A35-9616-F3BF211C565D}" dt="2025-05-28T05:57:47.345" v="1967" actId="26606"/>
          <ac:spMkLst>
            <pc:docMk/>
            <pc:sldMk cId="1524791461" sldId="340"/>
            <ac:spMk id="10" creationId="{3B2E3793-BFE6-45A2-9B7B-E18844431C99}"/>
          </ac:spMkLst>
        </pc:spChg>
        <pc:spChg chg="add">
          <ac:chgData name="Nada Algharib" userId="e32a772d-6d64-43dc-ba5c-fcb918e708f4" providerId="ADAL" clId="{3EFF1209-90E1-4A35-9616-F3BF211C565D}" dt="2025-05-28T05:57:47.345" v="1967" actId="26606"/>
          <ac:spMkLst>
            <pc:docMk/>
            <pc:sldMk cId="1524791461" sldId="340"/>
            <ac:spMk id="12" creationId="{BC4C4868-CB8F-4AF9-9CDB-8108F2C19B67}"/>
          </ac:spMkLst>
        </pc:spChg>
        <pc:spChg chg="add">
          <ac:chgData name="Nada Algharib" userId="e32a772d-6d64-43dc-ba5c-fcb918e708f4" providerId="ADAL" clId="{3EFF1209-90E1-4A35-9616-F3BF211C565D}" dt="2025-05-28T05:57:47.345" v="1967" actId="26606"/>
          <ac:spMkLst>
            <pc:docMk/>
            <pc:sldMk cId="1524791461" sldId="340"/>
            <ac:spMk id="14" creationId="{375E0459-6403-40CD-989D-56A4407CA12E}"/>
          </ac:spMkLst>
        </pc:spChg>
        <pc:spChg chg="add">
          <ac:chgData name="Nada Algharib" userId="e32a772d-6d64-43dc-ba5c-fcb918e708f4" providerId="ADAL" clId="{3EFF1209-90E1-4A35-9616-F3BF211C565D}" dt="2025-05-28T05:57:47.345" v="1967" actId="26606"/>
          <ac:spMkLst>
            <pc:docMk/>
            <pc:sldMk cId="1524791461" sldId="340"/>
            <ac:spMk id="16" creationId="{53E5B1A8-3AC9-4BD1-9BBC-78CA94F2D1BA}"/>
          </ac:spMkLst>
        </pc:spChg>
      </pc:sldChg>
      <pc:sldChg chg="del">
        <pc:chgData name="Nada Algharib" userId="e32a772d-6d64-43dc-ba5c-fcb918e708f4" providerId="ADAL" clId="{3EFF1209-90E1-4A35-9616-F3BF211C565D}" dt="2025-05-28T06:56:37.557" v="2622" actId="47"/>
        <pc:sldMkLst>
          <pc:docMk/>
          <pc:sldMk cId="2406042" sldId="341"/>
        </pc:sldMkLst>
      </pc:sldChg>
      <pc:sldChg chg="modSp del mod modNotesTx">
        <pc:chgData name="Nada Algharib" userId="e32a772d-6d64-43dc-ba5c-fcb918e708f4" providerId="ADAL" clId="{3EFF1209-90E1-4A35-9616-F3BF211C565D}" dt="2025-05-28T01:19:52.919" v="1681" actId="2696"/>
        <pc:sldMkLst>
          <pc:docMk/>
          <pc:sldMk cId="3196875874" sldId="342"/>
        </pc:sldMkLst>
      </pc:sldChg>
      <pc:sldChg chg="addSp delSp modSp mod setBg modNotesTx">
        <pc:chgData name="Nada Algharib" userId="e32a772d-6d64-43dc-ba5c-fcb918e708f4" providerId="ADAL" clId="{3EFF1209-90E1-4A35-9616-F3BF211C565D}" dt="2025-05-28T07:14:14.079" v="2803" actId="6549"/>
        <pc:sldMkLst>
          <pc:docMk/>
          <pc:sldMk cId="3189631070" sldId="343"/>
        </pc:sldMkLst>
        <pc:spChg chg="mod">
          <ac:chgData name="Nada Algharib" userId="e32a772d-6d64-43dc-ba5c-fcb918e708f4" providerId="ADAL" clId="{3EFF1209-90E1-4A35-9616-F3BF211C565D}" dt="2025-05-28T07:14:14.079" v="2803" actId="6549"/>
          <ac:spMkLst>
            <pc:docMk/>
            <pc:sldMk cId="3189631070" sldId="343"/>
            <ac:spMk id="2" creationId="{C369D818-533C-EBAD-75F7-3005D999D98E}"/>
          </ac:spMkLst>
        </pc:spChg>
        <pc:spChg chg="mod ord">
          <ac:chgData name="Nada Algharib" userId="e32a772d-6d64-43dc-ba5c-fcb918e708f4" providerId="ADAL" clId="{3EFF1209-90E1-4A35-9616-F3BF211C565D}" dt="2025-05-28T06:03:42.630" v="2038" actId="6549"/>
          <ac:spMkLst>
            <pc:docMk/>
            <pc:sldMk cId="3189631070" sldId="343"/>
            <ac:spMk id="3" creationId="{8A211912-36B7-5325-6E2E-F408F84EEF88}"/>
          </ac:spMkLst>
        </pc:spChg>
        <pc:spChg chg="add">
          <ac:chgData name="Nada Algharib" userId="e32a772d-6d64-43dc-ba5c-fcb918e708f4" providerId="ADAL" clId="{3EFF1209-90E1-4A35-9616-F3BF211C565D}" dt="2025-05-28T06:02:32.487" v="1972" actId="26606"/>
          <ac:spMkLst>
            <pc:docMk/>
            <pc:sldMk cId="3189631070" sldId="343"/>
            <ac:spMk id="11" creationId="{B712E947-0734-45F9-9C4F-41114EC3A33E}"/>
          </ac:spMkLst>
        </pc:spChg>
        <pc:grpChg chg="add">
          <ac:chgData name="Nada Algharib" userId="e32a772d-6d64-43dc-ba5c-fcb918e708f4" providerId="ADAL" clId="{3EFF1209-90E1-4A35-9616-F3BF211C565D}" dt="2025-05-28T06:02:32.487" v="1972" actId="26606"/>
          <ac:grpSpMkLst>
            <pc:docMk/>
            <pc:sldMk cId="3189631070" sldId="343"/>
            <ac:grpSpMk id="12" creationId="{12B3290A-D3BF-4B87-B55B-FD9A98B49727}"/>
          </ac:grpSpMkLst>
        </pc:grpChg>
        <pc:picChg chg="mod">
          <ac:chgData name="Nada Algharib" userId="e32a772d-6d64-43dc-ba5c-fcb918e708f4" providerId="ADAL" clId="{3EFF1209-90E1-4A35-9616-F3BF211C565D}" dt="2025-05-28T06:04:07.085" v="2041" actId="14100"/>
          <ac:picMkLst>
            <pc:docMk/>
            <pc:sldMk cId="3189631070" sldId="343"/>
            <ac:picMk id="7" creationId="{2488372C-79D0-1C0F-04F4-62EA61A19F23}"/>
          </ac:picMkLst>
        </pc:picChg>
        <pc:picChg chg="mod">
          <ac:chgData name="Nada Algharib" userId="e32a772d-6d64-43dc-ba5c-fcb918e708f4" providerId="ADAL" clId="{3EFF1209-90E1-4A35-9616-F3BF211C565D}" dt="2025-05-28T06:05:24.793" v="2043" actId="1076"/>
          <ac:picMkLst>
            <pc:docMk/>
            <pc:sldMk cId="3189631070" sldId="343"/>
            <ac:picMk id="9" creationId="{49D354EA-3B0B-3C59-C98C-256D55495190}"/>
          </ac:picMkLst>
        </pc:picChg>
      </pc:sldChg>
      <pc:sldChg chg="del">
        <pc:chgData name="Nada Algharib" userId="e32a772d-6d64-43dc-ba5c-fcb918e708f4" providerId="ADAL" clId="{3EFF1209-90E1-4A35-9616-F3BF211C565D}" dt="2025-05-28T01:20:19.768" v="1682" actId="2696"/>
        <pc:sldMkLst>
          <pc:docMk/>
          <pc:sldMk cId="35323435" sldId="344"/>
        </pc:sldMkLst>
      </pc:sldChg>
      <pc:sldChg chg="addSp delSp modSp mod setBg">
        <pc:chgData name="Nada Algharib" userId="e32a772d-6d64-43dc-ba5c-fcb918e708f4" providerId="ADAL" clId="{3EFF1209-90E1-4A35-9616-F3BF211C565D}" dt="2025-05-28T06:15:54.203" v="2112" actId="14100"/>
        <pc:sldMkLst>
          <pc:docMk/>
          <pc:sldMk cId="3314026059" sldId="345"/>
        </pc:sldMkLst>
        <pc:spChg chg="mod">
          <ac:chgData name="Nada Algharib" userId="e32a772d-6d64-43dc-ba5c-fcb918e708f4" providerId="ADAL" clId="{3EFF1209-90E1-4A35-9616-F3BF211C565D}" dt="2025-05-28T06:15:54.203" v="2112" actId="14100"/>
          <ac:spMkLst>
            <pc:docMk/>
            <pc:sldMk cId="3314026059" sldId="345"/>
            <ac:spMk id="2" creationId="{8CBD4973-4F29-18AD-D45D-38E1677423B3}"/>
          </ac:spMkLst>
        </pc:spChg>
        <pc:spChg chg="add">
          <ac:chgData name="Nada Algharib" userId="e32a772d-6d64-43dc-ba5c-fcb918e708f4" providerId="ADAL" clId="{3EFF1209-90E1-4A35-9616-F3BF211C565D}" dt="2025-05-28T06:14:22.054" v="2108" actId="26606"/>
          <ac:spMkLst>
            <pc:docMk/>
            <pc:sldMk cId="3314026059" sldId="345"/>
            <ac:spMk id="11" creationId="{A8384FB5-9ADC-4DDC-881B-597D56F5B15D}"/>
          </ac:spMkLst>
        </pc:spChg>
        <pc:spChg chg="add">
          <ac:chgData name="Nada Algharib" userId="e32a772d-6d64-43dc-ba5c-fcb918e708f4" providerId="ADAL" clId="{3EFF1209-90E1-4A35-9616-F3BF211C565D}" dt="2025-05-28T06:14:22.054" v="2108" actId="26606"/>
          <ac:spMkLst>
            <pc:docMk/>
            <pc:sldMk cId="3314026059" sldId="345"/>
            <ac:spMk id="12" creationId="{A7009A0A-BEF5-4EAC-AF15-E4F9F002E239}"/>
          </ac:spMkLst>
        </pc:spChg>
        <pc:spChg chg="add">
          <ac:chgData name="Nada Algharib" userId="e32a772d-6d64-43dc-ba5c-fcb918e708f4" providerId="ADAL" clId="{3EFF1209-90E1-4A35-9616-F3BF211C565D}" dt="2025-05-28T06:14:22.054" v="2108" actId="26606"/>
          <ac:spMkLst>
            <pc:docMk/>
            <pc:sldMk cId="3314026059" sldId="345"/>
            <ac:spMk id="16" creationId="{1199E1B1-A8C0-4FE8-A5A8-1CB41D69F857}"/>
          </ac:spMkLst>
        </pc:spChg>
        <pc:spChg chg="add">
          <ac:chgData name="Nada Algharib" userId="e32a772d-6d64-43dc-ba5c-fcb918e708f4" providerId="ADAL" clId="{3EFF1209-90E1-4A35-9616-F3BF211C565D}" dt="2025-05-28T06:14:22.054" v="2108" actId="26606"/>
          <ac:spMkLst>
            <pc:docMk/>
            <pc:sldMk cId="3314026059" sldId="345"/>
            <ac:spMk id="18" creationId="{84A8DE83-DE75-4B41-9DB4-A7EC0B0DEC0B}"/>
          </ac:spMkLst>
        </pc:spChg>
        <pc:picChg chg="add mod ord">
          <ac:chgData name="Nada Algharib" userId="e32a772d-6d64-43dc-ba5c-fcb918e708f4" providerId="ADAL" clId="{3EFF1209-90E1-4A35-9616-F3BF211C565D}" dt="2025-05-28T06:14:43.460" v="2110" actId="14100"/>
          <ac:picMkLst>
            <pc:docMk/>
            <pc:sldMk cId="3314026059" sldId="345"/>
            <ac:picMk id="9" creationId="{64AA5192-D03D-74A0-F21C-907D0CAE5D9B}"/>
          </ac:picMkLst>
        </pc:picChg>
      </pc:sldChg>
      <pc:sldChg chg="del ord">
        <pc:chgData name="Nada Algharib" userId="e32a772d-6d64-43dc-ba5c-fcb918e708f4" providerId="ADAL" clId="{3EFF1209-90E1-4A35-9616-F3BF211C565D}" dt="2025-05-28T06:19:25.113" v="2122" actId="47"/>
        <pc:sldMkLst>
          <pc:docMk/>
          <pc:sldMk cId="2760089808" sldId="346"/>
        </pc:sldMkLst>
      </pc:sldChg>
      <pc:sldChg chg="modSp add mod modNotesTx">
        <pc:chgData name="Nada Algharib" userId="e32a772d-6d64-43dc-ba5c-fcb918e708f4" providerId="ADAL" clId="{3EFF1209-90E1-4A35-9616-F3BF211C565D}" dt="2025-05-28T01:19:31.907" v="1680" actId="20577"/>
        <pc:sldMkLst>
          <pc:docMk/>
          <pc:sldMk cId="4191900198" sldId="347"/>
        </pc:sldMkLst>
        <pc:spChg chg="mod">
          <ac:chgData name="Nada Algharib" userId="e32a772d-6d64-43dc-ba5c-fcb918e708f4" providerId="ADAL" clId="{3EFF1209-90E1-4A35-9616-F3BF211C565D}" dt="2025-05-28T01:10:13.363" v="1293" actId="14100"/>
          <ac:spMkLst>
            <pc:docMk/>
            <pc:sldMk cId="4191900198" sldId="347"/>
            <ac:spMk id="2" creationId="{2E7F3B34-6B75-497D-81F0-1D6C5F85AEA5}"/>
          </ac:spMkLst>
        </pc:spChg>
        <pc:spChg chg="mod">
          <ac:chgData name="Nada Algharib" userId="e32a772d-6d64-43dc-ba5c-fcb918e708f4" providerId="ADAL" clId="{3EFF1209-90E1-4A35-9616-F3BF211C565D}" dt="2025-05-28T01:09:47.939" v="1291" actId="20577"/>
          <ac:spMkLst>
            <pc:docMk/>
            <pc:sldMk cId="4191900198" sldId="347"/>
            <ac:spMk id="14" creationId="{0F9431AE-9D90-D69A-6B09-740508C094E6}"/>
          </ac:spMkLst>
        </pc:spChg>
      </pc:sldChg>
      <pc:sldChg chg="addSp delSp modSp add mod setBg modNotesTx">
        <pc:chgData name="Nada Algharib" userId="e32a772d-6d64-43dc-ba5c-fcb918e708f4" providerId="ADAL" clId="{3EFF1209-90E1-4A35-9616-F3BF211C565D}" dt="2025-05-28T06:25:19.069" v="2242" actId="27636"/>
        <pc:sldMkLst>
          <pc:docMk/>
          <pc:sldMk cId="807588476" sldId="348"/>
        </pc:sldMkLst>
        <pc:spChg chg="mod">
          <ac:chgData name="Nada Algharib" userId="e32a772d-6d64-43dc-ba5c-fcb918e708f4" providerId="ADAL" clId="{3EFF1209-90E1-4A35-9616-F3BF211C565D}" dt="2025-05-28T06:25:19.069" v="2242" actId="27636"/>
          <ac:spMkLst>
            <pc:docMk/>
            <pc:sldMk cId="807588476" sldId="348"/>
            <ac:spMk id="2" creationId="{294CD4BC-0064-B946-1A0D-DD3B0CEBCB90}"/>
          </ac:spMkLst>
        </pc:spChg>
        <pc:spChg chg="add">
          <ac:chgData name="Nada Algharib" userId="e32a772d-6d64-43dc-ba5c-fcb918e708f4" providerId="ADAL" clId="{3EFF1209-90E1-4A35-9616-F3BF211C565D}" dt="2025-05-28T06:17:30.943" v="2117" actId="26606"/>
          <ac:spMkLst>
            <pc:docMk/>
            <pc:sldMk cId="807588476" sldId="348"/>
            <ac:spMk id="8" creationId="{1B15ED52-F352-441B-82BF-E0EA34836D08}"/>
          </ac:spMkLst>
        </pc:spChg>
        <pc:spChg chg="add">
          <ac:chgData name="Nada Algharib" userId="e32a772d-6d64-43dc-ba5c-fcb918e708f4" providerId="ADAL" clId="{3EFF1209-90E1-4A35-9616-F3BF211C565D}" dt="2025-05-28T06:17:30.943" v="2117" actId="26606"/>
          <ac:spMkLst>
            <pc:docMk/>
            <pc:sldMk cId="807588476" sldId="348"/>
            <ac:spMk id="10" creationId="{3B2E3793-BFE6-45A2-9B7B-E18844431C99}"/>
          </ac:spMkLst>
        </pc:spChg>
        <pc:spChg chg="add">
          <ac:chgData name="Nada Algharib" userId="e32a772d-6d64-43dc-ba5c-fcb918e708f4" providerId="ADAL" clId="{3EFF1209-90E1-4A35-9616-F3BF211C565D}" dt="2025-05-28T06:17:30.943" v="2117" actId="26606"/>
          <ac:spMkLst>
            <pc:docMk/>
            <pc:sldMk cId="807588476" sldId="348"/>
            <ac:spMk id="12" creationId="{BC4C4868-CB8F-4AF9-9CDB-8108F2C19B67}"/>
          </ac:spMkLst>
        </pc:spChg>
        <pc:spChg chg="add">
          <ac:chgData name="Nada Algharib" userId="e32a772d-6d64-43dc-ba5c-fcb918e708f4" providerId="ADAL" clId="{3EFF1209-90E1-4A35-9616-F3BF211C565D}" dt="2025-05-28T06:17:30.943" v="2117" actId="26606"/>
          <ac:spMkLst>
            <pc:docMk/>
            <pc:sldMk cId="807588476" sldId="348"/>
            <ac:spMk id="14" creationId="{375E0459-6403-40CD-989D-56A4407CA12E}"/>
          </ac:spMkLst>
        </pc:spChg>
        <pc:spChg chg="add">
          <ac:chgData name="Nada Algharib" userId="e32a772d-6d64-43dc-ba5c-fcb918e708f4" providerId="ADAL" clId="{3EFF1209-90E1-4A35-9616-F3BF211C565D}" dt="2025-05-28T06:17:30.943" v="2117" actId="26606"/>
          <ac:spMkLst>
            <pc:docMk/>
            <pc:sldMk cId="807588476" sldId="348"/>
            <ac:spMk id="16" creationId="{53E5B1A8-3AC9-4BD1-9BBC-78CA94F2D1BA}"/>
          </ac:spMkLst>
        </pc:spChg>
        <pc:spChg chg="add mod">
          <ac:chgData name="Nada Algharib" userId="e32a772d-6d64-43dc-ba5c-fcb918e708f4" providerId="ADAL" clId="{3EFF1209-90E1-4A35-9616-F3BF211C565D}" dt="2025-05-28T06:17:59.162" v="2118" actId="255"/>
          <ac:spMkLst>
            <pc:docMk/>
            <pc:sldMk cId="807588476" sldId="348"/>
            <ac:spMk id="17" creationId="{5A73C04B-7402-A1EF-1293-8F1798B05CE9}"/>
          </ac:spMkLst>
        </pc:spChg>
      </pc:sldChg>
      <pc:sldChg chg="addSp delSp modSp add del mod setBg delDesignElem">
        <pc:chgData name="Nada Algharib" userId="e32a772d-6d64-43dc-ba5c-fcb918e708f4" providerId="ADAL" clId="{3EFF1209-90E1-4A35-9616-F3BF211C565D}" dt="2025-05-28T05:52:16.411" v="1939" actId="2696"/>
        <pc:sldMkLst>
          <pc:docMk/>
          <pc:sldMk cId="206052817" sldId="349"/>
        </pc:sldMkLst>
      </pc:sldChg>
      <pc:sldChg chg="addSp delSp modSp new mod setBg modNotesTx">
        <pc:chgData name="Nada Algharib" userId="e32a772d-6d64-43dc-ba5c-fcb918e708f4" providerId="ADAL" clId="{3EFF1209-90E1-4A35-9616-F3BF211C565D}" dt="2025-05-28T07:08:57.734" v="2791"/>
        <pc:sldMkLst>
          <pc:docMk/>
          <pc:sldMk cId="233430994" sldId="349"/>
        </pc:sldMkLst>
        <pc:spChg chg="mod">
          <ac:chgData name="Nada Algharib" userId="e32a772d-6d64-43dc-ba5c-fcb918e708f4" providerId="ADAL" clId="{3EFF1209-90E1-4A35-9616-F3BF211C565D}" dt="2025-05-28T07:00:49.135" v="2658" actId="26606"/>
          <ac:spMkLst>
            <pc:docMk/>
            <pc:sldMk cId="233430994" sldId="349"/>
            <ac:spMk id="2" creationId="{AA7B2988-D2E4-2814-7F98-8596A54C548B}"/>
          </ac:spMkLst>
        </pc:spChg>
        <pc:spChg chg="mod">
          <ac:chgData name="Nada Algharib" userId="e32a772d-6d64-43dc-ba5c-fcb918e708f4" providerId="ADAL" clId="{3EFF1209-90E1-4A35-9616-F3BF211C565D}" dt="2025-05-28T07:01:50.005" v="2661" actId="255"/>
          <ac:spMkLst>
            <pc:docMk/>
            <pc:sldMk cId="233430994" sldId="349"/>
            <ac:spMk id="3" creationId="{5A7E80CF-D941-14F8-89C6-A34BFE519D15}"/>
          </ac:spMkLst>
        </pc:spChg>
        <pc:spChg chg="add">
          <ac:chgData name="Nada Algharib" userId="e32a772d-6d64-43dc-ba5c-fcb918e708f4" providerId="ADAL" clId="{3EFF1209-90E1-4A35-9616-F3BF211C565D}" dt="2025-05-28T07:00:49.135" v="2658" actId="26606"/>
          <ac:spMkLst>
            <pc:docMk/>
            <pc:sldMk cId="233430994" sldId="349"/>
            <ac:spMk id="8" creationId="{1B15ED52-F352-441B-82BF-E0EA34836D08}"/>
          </ac:spMkLst>
        </pc:spChg>
        <pc:spChg chg="add">
          <ac:chgData name="Nada Algharib" userId="e32a772d-6d64-43dc-ba5c-fcb918e708f4" providerId="ADAL" clId="{3EFF1209-90E1-4A35-9616-F3BF211C565D}" dt="2025-05-28T07:00:49.135" v="2658" actId="26606"/>
          <ac:spMkLst>
            <pc:docMk/>
            <pc:sldMk cId="233430994" sldId="349"/>
            <ac:spMk id="10" creationId="{3B2E3793-BFE6-45A2-9B7B-E18844431C99}"/>
          </ac:spMkLst>
        </pc:spChg>
        <pc:spChg chg="add">
          <ac:chgData name="Nada Algharib" userId="e32a772d-6d64-43dc-ba5c-fcb918e708f4" providerId="ADAL" clId="{3EFF1209-90E1-4A35-9616-F3BF211C565D}" dt="2025-05-28T07:00:49.135" v="2658" actId="26606"/>
          <ac:spMkLst>
            <pc:docMk/>
            <pc:sldMk cId="233430994" sldId="349"/>
            <ac:spMk id="12" creationId="{BC4C4868-CB8F-4AF9-9CDB-8108F2C19B67}"/>
          </ac:spMkLst>
        </pc:spChg>
        <pc:spChg chg="add">
          <ac:chgData name="Nada Algharib" userId="e32a772d-6d64-43dc-ba5c-fcb918e708f4" providerId="ADAL" clId="{3EFF1209-90E1-4A35-9616-F3BF211C565D}" dt="2025-05-28T07:00:49.135" v="2658" actId="26606"/>
          <ac:spMkLst>
            <pc:docMk/>
            <pc:sldMk cId="233430994" sldId="349"/>
            <ac:spMk id="14" creationId="{375E0459-6403-40CD-989D-56A4407CA12E}"/>
          </ac:spMkLst>
        </pc:spChg>
        <pc:spChg chg="add">
          <ac:chgData name="Nada Algharib" userId="e32a772d-6d64-43dc-ba5c-fcb918e708f4" providerId="ADAL" clId="{3EFF1209-90E1-4A35-9616-F3BF211C565D}" dt="2025-05-28T07:00:49.135" v="2658" actId="26606"/>
          <ac:spMkLst>
            <pc:docMk/>
            <pc:sldMk cId="233430994" sldId="349"/>
            <ac:spMk id="16" creationId="{53E5B1A8-3AC9-4BD1-9BBC-78CA94F2D1BA}"/>
          </ac:spMkLst>
        </pc:spChg>
      </pc:sldChg>
      <pc:sldChg chg="delSp add del setBg delDesignElem">
        <pc:chgData name="Nada Algharib" userId="e32a772d-6d64-43dc-ba5c-fcb918e708f4" providerId="ADAL" clId="{3EFF1209-90E1-4A35-9616-F3BF211C565D}" dt="2025-05-28T05:49:58.993" v="1932" actId="47"/>
        <pc:sldMkLst>
          <pc:docMk/>
          <pc:sldMk cId="1133651350" sldId="349"/>
        </pc:sldMkLst>
      </pc:sldChg>
      <pc:sldChg chg="addSp delSp add del setBg delDesignElem">
        <pc:chgData name="Nada Algharib" userId="e32a772d-6d64-43dc-ba5c-fcb918e708f4" providerId="ADAL" clId="{3EFF1209-90E1-4A35-9616-F3BF211C565D}" dt="2025-05-28T06:08:58.909" v="2066"/>
        <pc:sldMkLst>
          <pc:docMk/>
          <pc:sldMk cId="3220202742" sldId="349"/>
        </pc:sldMkLst>
      </pc:sldChg>
      <pc:sldChg chg="addSp delSp modSp new del mod setBg">
        <pc:chgData name="Nada Algharib" userId="e32a772d-6d64-43dc-ba5c-fcb918e708f4" providerId="ADAL" clId="{3EFF1209-90E1-4A35-9616-F3BF211C565D}" dt="2025-05-28T06:53:57.382" v="2611" actId="47"/>
        <pc:sldMkLst>
          <pc:docMk/>
          <pc:sldMk cId="3269984833" sldId="349"/>
        </pc:sldMkLst>
      </pc:sldChg>
      <pc:sldChg chg="addSp modSp new del mod setBg">
        <pc:chgData name="Nada Algharib" userId="e32a772d-6d64-43dc-ba5c-fcb918e708f4" providerId="ADAL" clId="{3EFF1209-90E1-4A35-9616-F3BF211C565D}" dt="2025-05-28T06:53:55.120" v="2610" actId="47"/>
        <pc:sldMkLst>
          <pc:docMk/>
          <pc:sldMk cId="2368872107" sldId="350"/>
        </pc:sldMkLst>
      </pc:sldChg>
      <pc:sldChg chg="delSp add del setBg delDesignElem">
        <pc:chgData name="Nada Algharib" userId="e32a772d-6d64-43dc-ba5c-fcb918e708f4" providerId="ADAL" clId="{3EFF1209-90E1-4A35-9616-F3BF211C565D}" dt="2025-05-28T05:51:53.875" v="1938" actId="2696"/>
        <pc:sldMkLst>
          <pc:docMk/>
          <pc:sldMk cId="2597868829" sldId="350"/>
        </pc:sldMkLst>
      </pc:sldChg>
      <pc:sldChg chg="addSp modSp new mod setBg modNotesTx">
        <pc:chgData name="Nada Algharib" userId="e32a772d-6d64-43dc-ba5c-fcb918e708f4" providerId="ADAL" clId="{3EFF1209-90E1-4A35-9616-F3BF211C565D}" dt="2025-05-28T07:07:00.283" v="2790"/>
        <pc:sldMkLst>
          <pc:docMk/>
          <pc:sldMk cId="2749140319" sldId="350"/>
        </pc:sldMkLst>
        <pc:spChg chg="mod">
          <ac:chgData name="Nada Algharib" userId="e32a772d-6d64-43dc-ba5c-fcb918e708f4" providerId="ADAL" clId="{3EFF1209-90E1-4A35-9616-F3BF211C565D}" dt="2025-05-28T07:04:37.250" v="2670" actId="26606"/>
          <ac:spMkLst>
            <pc:docMk/>
            <pc:sldMk cId="2749140319" sldId="350"/>
            <ac:spMk id="2" creationId="{6987B8D9-A260-2EAF-B068-7361BFF31946}"/>
          </ac:spMkLst>
        </pc:spChg>
        <pc:spChg chg="mod">
          <ac:chgData name="Nada Algharib" userId="e32a772d-6d64-43dc-ba5c-fcb918e708f4" providerId="ADAL" clId="{3EFF1209-90E1-4A35-9616-F3BF211C565D}" dt="2025-05-28T07:06:27.835" v="2789" actId="6549"/>
          <ac:spMkLst>
            <pc:docMk/>
            <pc:sldMk cId="2749140319" sldId="350"/>
            <ac:spMk id="3" creationId="{09DAC6C4-EB11-868D-4523-08E6EED73E93}"/>
          </ac:spMkLst>
        </pc:spChg>
        <pc:spChg chg="add">
          <ac:chgData name="Nada Algharib" userId="e32a772d-6d64-43dc-ba5c-fcb918e708f4" providerId="ADAL" clId="{3EFF1209-90E1-4A35-9616-F3BF211C565D}" dt="2025-05-28T07:04:37.250" v="2670" actId="26606"/>
          <ac:spMkLst>
            <pc:docMk/>
            <pc:sldMk cId="2749140319" sldId="350"/>
            <ac:spMk id="8" creationId="{1B15ED52-F352-441B-82BF-E0EA34836D08}"/>
          </ac:spMkLst>
        </pc:spChg>
        <pc:spChg chg="add">
          <ac:chgData name="Nada Algharib" userId="e32a772d-6d64-43dc-ba5c-fcb918e708f4" providerId="ADAL" clId="{3EFF1209-90E1-4A35-9616-F3BF211C565D}" dt="2025-05-28T07:04:37.250" v="2670" actId="26606"/>
          <ac:spMkLst>
            <pc:docMk/>
            <pc:sldMk cId="2749140319" sldId="350"/>
            <ac:spMk id="10" creationId="{3B2E3793-BFE6-45A2-9B7B-E18844431C99}"/>
          </ac:spMkLst>
        </pc:spChg>
        <pc:spChg chg="add">
          <ac:chgData name="Nada Algharib" userId="e32a772d-6d64-43dc-ba5c-fcb918e708f4" providerId="ADAL" clId="{3EFF1209-90E1-4A35-9616-F3BF211C565D}" dt="2025-05-28T07:04:37.250" v="2670" actId="26606"/>
          <ac:spMkLst>
            <pc:docMk/>
            <pc:sldMk cId="2749140319" sldId="350"/>
            <ac:spMk id="12" creationId="{BC4C4868-CB8F-4AF9-9CDB-8108F2C19B67}"/>
          </ac:spMkLst>
        </pc:spChg>
        <pc:spChg chg="add">
          <ac:chgData name="Nada Algharib" userId="e32a772d-6d64-43dc-ba5c-fcb918e708f4" providerId="ADAL" clId="{3EFF1209-90E1-4A35-9616-F3BF211C565D}" dt="2025-05-28T07:04:37.250" v="2670" actId="26606"/>
          <ac:spMkLst>
            <pc:docMk/>
            <pc:sldMk cId="2749140319" sldId="350"/>
            <ac:spMk id="14" creationId="{375E0459-6403-40CD-989D-56A4407CA12E}"/>
          </ac:spMkLst>
        </pc:spChg>
        <pc:spChg chg="add">
          <ac:chgData name="Nada Algharib" userId="e32a772d-6d64-43dc-ba5c-fcb918e708f4" providerId="ADAL" clId="{3EFF1209-90E1-4A35-9616-F3BF211C565D}" dt="2025-05-28T07:04:37.250" v="2670" actId="26606"/>
          <ac:spMkLst>
            <pc:docMk/>
            <pc:sldMk cId="2749140319" sldId="350"/>
            <ac:spMk id="16" creationId="{53E5B1A8-3AC9-4BD1-9BBC-78CA94F2D1BA}"/>
          </ac:spMkLst>
        </pc:spChg>
      </pc:sldChg>
      <pc:sldChg chg="addSp modSp new mod setBg modNotesTx">
        <pc:chgData name="Nada Algharib" userId="e32a772d-6d64-43dc-ba5c-fcb918e708f4" providerId="ADAL" clId="{3EFF1209-90E1-4A35-9616-F3BF211C565D}" dt="2025-05-28T07:11:06.098" v="2799" actId="255"/>
        <pc:sldMkLst>
          <pc:docMk/>
          <pc:sldMk cId="2351796411" sldId="351"/>
        </pc:sldMkLst>
        <pc:spChg chg="mod">
          <ac:chgData name="Nada Algharib" userId="e32a772d-6d64-43dc-ba5c-fcb918e708f4" providerId="ADAL" clId="{3EFF1209-90E1-4A35-9616-F3BF211C565D}" dt="2025-05-28T07:10:55.579" v="2798" actId="26606"/>
          <ac:spMkLst>
            <pc:docMk/>
            <pc:sldMk cId="2351796411" sldId="351"/>
            <ac:spMk id="2" creationId="{4041B423-15EB-A531-A616-8B4DAEDAE19C}"/>
          </ac:spMkLst>
        </pc:spChg>
        <pc:spChg chg="mod">
          <ac:chgData name="Nada Algharib" userId="e32a772d-6d64-43dc-ba5c-fcb918e708f4" providerId="ADAL" clId="{3EFF1209-90E1-4A35-9616-F3BF211C565D}" dt="2025-05-28T07:11:06.098" v="2799" actId="255"/>
          <ac:spMkLst>
            <pc:docMk/>
            <pc:sldMk cId="2351796411" sldId="351"/>
            <ac:spMk id="3" creationId="{B7B6F45F-4F44-B577-E5C9-EE3833F9C523}"/>
          </ac:spMkLst>
        </pc:spChg>
        <pc:spChg chg="add">
          <ac:chgData name="Nada Algharib" userId="e32a772d-6d64-43dc-ba5c-fcb918e708f4" providerId="ADAL" clId="{3EFF1209-90E1-4A35-9616-F3BF211C565D}" dt="2025-05-28T07:10:55.579" v="2798" actId="26606"/>
          <ac:spMkLst>
            <pc:docMk/>
            <pc:sldMk cId="2351796411" sldId="351"/>
            <ac:spMk id="8" creationId="{1B15ED52-F352-441B-82BF-E0EA34836D08}"/>
          </ac:spMkLst>
        </pc:spChg>
        <pc:spChg chg="add">
          <ac:chgData name="Nada Algharib" userId="e32a772d-6d64-43dc-ba5c-fcb918e708f4" providerId="ADAL" clId="{3EFF1209-90E1-4A35-9616-F3BF211C565D}" dt="2025-05-28T07:10:55.579" v="2798" actId="26606"/>
          <ac:spMkLst>
            <pc:docMk/>
            <pc:sldMk cId="2351796411" sldId="351"/>
            <ac:spMk id="10" creationId="{3B2E3793-BFE6-45A2-9B7B-E18844431C99}"/>
          </ac:spMkLst>
        </pc:spChg>
        <pc:spChg chg="add">
          <ac:chgData name="Nada Algharib" userId="e32a772d-6d64-43dc-ba5c-fcb918e708f4" providerId="ADAL" clId="{3EFF1209-90E1-4A35-9616-F3BF211C565D}" dt="2025-05-28T07:10:55.579" v="2798" actId="26606"/>
          <ac:spMkLst>
            <pc:docMk/>
            <pc:sldMk cId="2351796411" sldId="351"/>
            <ac:spMk id="12" creationId="{BC4C4868-CB8F-4AF9-9CDB-8108F2C19B67}"/>
          </ac:spMkLst>
        </pc:spChg>
        <pc:spChg chg="add">
          <ac:chgData name="Nada Algharib" userId="e32a772d-6d64-43dc-ba5c-fcb918e708f4" providerId="ADAL" clId="{3EFF1209-90E1-4A35-9616-F3BF211C565D}" dt="2025-05-28T07:10:55.579" v="2798" actId="26606"/>
          <ac:spMkLst>
            <pc:docMk/>
            <pc:sldMk cId="2351796411" sldId="351"/>
            <ac:spMk id="14" creationId="{375E0459-6403-40CD-989D-56A4407CA12E}"/>
          </ac:spMkLst>
        </pc:spChg>
        <pc:spChg chg="add">
          <ac:chgData name="Nada Algharib" userId="e32a772d-6d64-43dc-ba5c-fcb918e708f4" providerId="ADAL" clId="{3EFF1209-90E1-4A35-9616-F3BF211C565D}" dt="2025-05-28T07:10:55.579" v="2798" actId="26606"/>
          <ac:spMkLst>
            <pc:docMk/>
            <pc:sldMk cId="2351796411" sldId="351"/>
            <ac:spMk id="16" creationId="{53E5B1A8-3AC9-4BD1-9BBC-78CA94F2D1BA}"/>
          </ac:spMkLst>
        </pc:spChg>
      </pc:sldChg>
      <pc:sldChg chg="delSp modSp add del mod">
        <pc:chgData name="Nada Algharib" userId="e32a772d-6d64-43dc-ba5c-fcb918e708f4" providerId="ADAL" clId="{3EFF1209-90E1-4A35-9616-F3BF211C565D}" dt="2025-05-28T06:43:59.753" v="2342" actId="47"/>
        <pc:sldMkLst>
          <pc:docMk/>
          <pc:sldMk cId="3109971203" sldId="351"/>
        </pc:sldMkLst>
      </pc:sldChg>
      <pc:sldChg chg="addSp modSp new del mod setBg">
        <pc:chgData name="Nada Algharib" userId="e32a772d-6d64-43dc-ba5c-fcb918e708f4" providerId="ADAL" clId="{3EFF1209-90E1-4A35-9616-F3BF211C565D}" dt="2025-05-28T07:49:13.281" v="2859" actId="47"/>
        <pc:sldMkLst>
          <pc:docMk/>
          <pc:sldMk cId="727316530" sldId="352"/>
        </pc:sldMkLst>
      </pc:sldChg>
      <pc:sldChg chg="new del">
        <pc:chgData name="Nada Algharib" userId="e32a772d-6d64-43dc-ba5c-fcb918e708f4" providerId="ADAL" clId="{3EFF1209-90E1-4A35-9616-F3BF211C565D}" dt="2025-05-28T07:49:02.821" v="2858" actId="47"/>
        <pc:sldMkLst>
          <pc:docMk/>
          <pc:sldMk cId="3221837539" sldId="353"/>
        </pc:sldMkLst>
      </pc:sldChg>
      <pc:sldChg chg="addSp modSp new mod setBg addAnim">
        <pc:chgData name="Nada Algharib" userId="e32a772d-6d64-43dc-ba5c-fcb918e708f4" providerId="ADAL" clId="{3EFF1209-90E1-4A35-9616-F3BF211C565D}" dt="2025-05-28T07:48:18.748" v="2857" actId="14100"/>
        <pc:sldMkLst>
          <pc:docMk/>
          <pc:sldMk cId="1964779140" sldId="354"/>
        </pc:sldMkLst>
        <pc:spChg chg="mod">
          <ac:chgData name="Nada Algharib" userId="e32a772d-6d64-43dc-ba5c-fcb918e708f4" providerId="ADAL" clId="{3EFF1209-90E1-4A35-9616-F3BF211C565D}" dt="2025-05-28T07:48:18.748" v="2857" actId="14100"/>
          <ac:spMkLst>
            <pc:docMk/>
            <pc:sldMk cId="1964779140" sldId="354"/>
            <ac:spMk id="2" creationId="{E4DA46E5-047F-8B5F-48EA-C9428219B2F6}"/>
          </ac:spMkLst>
        </pc:spChg>
        <pc:spChg chg="mod">
          <ac:chgData name="Nada Algharib" userId="e32a772d-6d64-43dc-ba5c-fcb918e708f4" providerId="ADAL" clId="{3EFF1209-90E1-4A35-9616-F3BF211C565D}" dt="2025-05-28T07:47:02.807" v="2851" actId="26606"/>
          <ac:spMkLst>
            <pc:docMk/>
            <pc:sldMk cId="1964779140" sldId="354"/>
            <ac:spMk id="3" creationId="{FF2686E6-788F-A991-061C-C6757ECDF22B}"/>
          </ac:spMkLst>
        </pc:spChg>
        <pc:spChg chg="add">
          <ac:chgData name="Nada Algharib" userId="e32a772d-6d64-43dc-ba5c-fcb918e708f4" providerId="ADAL" clId="{3EFF1209-90E1-4A35-9616-F3BF211C565D}" dt="2025-05-28T07:47:02.807" v="2851" actId="26606"/>
          <ac:spMkLst>
            <pc:docMk/>
            <pc:sldMk cId="1964779140" sldId="354"/>
            <ac:spMk id="8" creationId="{6F5A5072-7B47-4D32-B52A-4EBBF590B8A5}"/>
          </ac:spMkLst>
        </pc:spChg>
        <pc:spChg chg="add">
          <ac:chgData name="Nada Algharib" userId="e32a772d-6d64-43dc-ba5c-fcb918e708f4" providerId="ADAL" clId="{3EFF1209-90E1-4A35-9616-F3BF211C565D}" dt="2025-05-28T07:47:02.807" v="2851" actId="26606"/>
          <ac:spMkLst>
            <pc:docMk/>
            <pc:sldMk cId="1964779140" sldId="354"/>
            <ac:spMk id="10" creationId="{9715DAF0-AE1B-46C9-8A6B-DB2AA05AB91D}"/>
          </ac:spMkLst>
        </pc:spChg>
        <pc:spChg chg="add">
          <ac:chgData name="Nada Algharib" userId="e32a772d-6d64-43dc-ba5c-fcb918e708f4" providerId="ADAL" clId="{3EFF1209-90E1-4A35-9616-F3BF211C565D}" dt="2025-05-28T07:47:02.807" v="2851" actId="26606"/>
          <ac:spMkLst>
            <pc:docMk/>
            <pc:sldMk cId="1964779140" sldId="354"/>
            <ac:spMk id="12" creationId="{6016219D-510E-4184-9090-6D5578A87BD1}"/>
          </ac:spMkLst>
        </pc:spChg>
        <pc:spChg chg="add">
          <ac:chgData name="Nada Algharib" userId="e32a772d-6d64-43dc-ba5c-fcb918e708f4" providerId="ADAL" clId="{3EFF1209-90E1-4A35-9616-F3BF211C565D}" dt="2025-05-28T07:47:02.807" v="2851" actId="26606"/>
          <ac:spMkLst>
            <pc:docMk/>
            <pc:sldMk cId="1964779140" sldId="354"/>
            <ac:spMk id="14" creationId="{AFF4A713-7B75-4B21-90D7-5AB19547C728}"/>
          </ac:spMkLst>
        </pc:spChg>
        <pc:spChg chg="add">
          <ac:chgData name="Nada Algharib" userId="e32a772d-6d64-43dc-ba5c-fcb918e708f4" providerId="ADAL" clId="{3EFF1209-90E1-4A35-9616-F3BF211C565D}" dt="2025-05-28T07:47:02.807" v="2851" actId="26606"/>
          <ac:spMkLst>
            <pc:docMk/>
            <pc:sldMk cId="1964779140" sldId="354"/>
            <ac:spMk id="16" creationId="{DC631C0B-6DA6-4E57-8231-CE32B3434A7E}"/>
          </ac:spMkLst>
        </pc:spChg>
        <pc:spChg chg="add">
          <ac:chgData name="Nada Algharib" userId="e32a772d-6d64-43dc-ba5c-fcb918e708f4" providerId="ADAL" clId="{3EFF1209-90E1-4A35-9616-F3BF211C565D}" dt="2025-05-28T07:47:02.807" v="2851" actId="26606"/>
          <ac:spMkLst>
            <pc:docMk/>
            <pc:sldMk cId="1964779140" sldId="354"/>
            <ac:spMk id="18" creationId="{C29501E6-A978-4A61-9689-9085AF97A53A}"/>
          </ac:spMkLst>
        </pc:spChg>
      </pc:sldChg>
    </pc:docChg>
  </pc:docChgLst>
  <pc:docChgLst>
    <pc:chgData name="Nada Algharib" userId="e32a772d-6d64-43dc-ba5c-fcb918e708f4" providerId="ADAL" clId="{61298596-3B9D-47E5-84FC-B49589FC51B2}"/>
    <pc:docChg chg="modSld">
      <pc:chgData name="Nada Algharib" userId="e32a772d-6d64-43dc-ba5c-fcb918e708f4" providerId="ADAL" clId="{61298596-3B9D-47E5-84FC-B49589FC51B2}" dt="2025-06-03T23:11:08.786" v="14" actId="6549"/>
      <pc:docMkLst>
        <pc:docMk/>
      </pc:docMkLst>
      <pc:sldChg chg="modNotesTx">
        <pc:chgData name="Nada Algharib" userId="e32a772d-6d64-43dc-ba5c-fcb918e708f4" providerId="ADAL" clId="{61298596-3B9D-47E5-84FC-B49589FC51B2}" dt="2025-06-03T23:09:54.314" v="1" actId="6549"/>
        <pc:sldMkLst>
          <pc:docMk/>
          <pc:sldMk cId="1832336787" sldId="256"/>
        </pc:sldMkLst>
      </pc:sldChg>
      <pc:sldChg chg="modNotesTx">
        <pc:chgData name="Nada Algharib" userId="e32a772d-6d64-43dc-ba5c-fcb918e708f4" providerId="ADAL" clId="{61298596-3B9D-47E5-84FC-B49589FC51B2}" dt="2025-06-03T23:10:37.226" v="9" actId="6549"/>
        <pc:sldMkLst>
          <pc:docMk/>
          <pc:sldMk cId="1923312919" sldId="257"/>
        </pc:sldMkLst>
      </pc:sldChg>
      <pc:sldChg chg="modNotesTx">
        <pc:chgData name="Nada Algharib" userId="e32a772d-6d64-43dc-ba5c-fcb918e708f4" providerId="ADAL" clId="{61298596-3B9D-47E5-84FC-B49589FC51B2}" dt="2025-06-03T23:10:03.672" v="3" actId="6549"/>
        <pc:sldMkLst>
          <pc:docMk/>
          <pc:sldMk cId="3253042546" sldId="258"/>
        </pc:sldMkLst>
      </pc:sldChg>
      <pc:sldChg chg="modNotesTx">
        <pc:chgData name="Nada Algharib" userId="e32a772d-6d64-43dc-ba5c-fcb918e708f4" providerId="ADAL" clId="{61298596-3B9D-47E5-84FC-B49589FC51B2}" dt="2025-06-03T23:10:08.515" v="4" actId="6549"/>
        <pc:sldMkLst>
          <pc:docMk/>
          <pc:sldMk cId="854732320" sldId="259"/>
        </pc:sldMkLst>
      </pc:sldChg>
      <pc:sldChg chg="modNotesTx">
        <pc:chgData name="Nada Algharib" userId="e32a772d-6d64-43dc-ba5c-fcb918e708f4" providerId="ADAL" clId="{61298596-3B9D-47E5-84FC-B49589FC51B2}" dt="2025-06-03T23:10:14.812" v="5" actId="6549"/>
        <pc:sldMkLst>
          <pc:docMk/>
          <pc:sldMk cId="3472379481" sldId="260"/>
        </pc:sldMkLst>
      </pc:sldChg>
      <pc:sldChg chg="modNotesTx">
        <pc:chgData name="Nada Algharib" userId="e32a772d-6d64-43dc-ba5c-fcb918e708f4" providerId="ADAL" clId="{61298596-3B9D-47E5-84FC-B49589FC51B2}" dt="2025-06-03T23:09:48.993" v="0" actId="6549"/>
        <pc:sldMkLst>
          <pc:docMk/>
          <pc:sldMk cId="557057233" sldId="265"/>
        </pc:sldMkLst>
      </pc:sldChg>
      <pc:sldChg chg="modNotesTx">
        <pc:chgData name="Nada Algharib" userId="e32a772d-6d64-43dc-ba5c-fcb918e708f4" providerId="ADAL" clId="{61298596-3B9D-47E5-84FC-B49589FC51B2}" dt="2025-06-03T23:09:59.226" v="2" actId="6549"/>
        <pc:sldMkLst>
          <pc:docMk/>
          <pc:sldMk cId="3498964538" sldId="309"/>
        </pc:sldMkLst>
      </pc:sldChg>
      <pc:sldChg chg="modNotesTx">
        <pc:chgData name="Nada Algharib" userId="e32a772d-6d64-43dc-ba5c-fcb918e708f4" providerId="ADAL" clId="{61298596-3B9D-47E5-84FC-B49589FC51B2}" dt="2025-06-03T23:11:08.786" v="14" actId="6549"/>
        <pc:sldMkLst>
          <pc:docMk/>
          <pc:sldMk cId="3315043998" sldId="339"/>
        </pc:sldMkLst>
      </pc:sldChg>
      <pc:sldChg chg="modNotesTx">
        <pc:chgData name="Nada Algharib" userId="e32a772d-6d64-43dc-ba5c-fcb918e708f4" providerId="ADAL" clId="{61298596-3B9D-47E5-84FC-B49589FC51B2}" dt="2025-06-03T23:10:42.797" v="10" actId="6549"/>
        <pc:sldMkLst>
          <pc:docMk/>
          <pc:sldMk cId="1524791461" sldId="340"/>
        </pc:sldMkLst>
      </pc:sldChg>
      <pc:sldChg chg="modNotesTx">
        <pc:chgData name="Nada Algharib" userId="e32a772d-6d64-43dc-ba5c-fcb918e708f4" providerId="ADAL" clId="{61298596-3B9D-47E5-84FC-B49589FC51B2}" dt="2025-06-03T23:10:54.011" v="12" actId="6549"/>
        <pc:sldMkLst>
          <pc:docMk/>
          <pc:sldMk cId="3189631070" sldId="343"/>
        </pc:sldMkLst>
      </pc:sldChg>
      <pc:sldChg chg="modNotesTx">
        <pc:chgData name="Nada Algharib" userId="e32a772d-6d64-43dc-ba5c-fcb918e708f4" providerId="ADAL" clId="{61298596-3B9D-47E5-84FC-B49589FC51B2}" dt="2025-06-03T23:10:49.420" v="11" actId="6549"/>
        <pc:sldMkLst>
          <pc:docMk/>
          <pc:sldMk cId="4191900198" sldId="347"/>
        </pc:sldMkLst>
      </pc:sldChg>
      <pc:sldChg chg="modNotesTx">
        <pc:chgData name="Nada Algharib" userId="e32a772d-6d64-43dc-ba5c-fcb918e708f4" providerId="ADAL" clId="{61298596-3B9D-47E5-84FC-B49589FC51B2}" dt="2025-06-03T23:11:04.136" v="13" actId="6549"/>
        <pc:sldMkLst>
          <pc:docMk/>
          <pc:sldMk cId="807588476" sldId="348"/>
        </pc:sldMkLst>
      </pc:sldChg>
      <pc:sldChg chg="modNotesTx">
        <pc:chgData name="Nada Algharib" userId="e32a772d-6d64-43dc-ba5c-fcb918e708f4" providerId="ADAL" clId="{61298596-3B9D-47E5-84FC-B49589FC51B2}" dt="2025-06-03T23:10:20.074" v="6" actId="6549"/>
        <pc:sldMkLst>
          <pc:docMk/>
          <pc:sldMk cId="233430994" sldId="349"/>
        </pc:sldMkLst>
      </pc:sldChg>
      <pc:sldChg chg="modNotesTx">
        <pc:chgData name="Nada Algharib" userId="e32a772d-6d64-43dc-ba5c-fcb918e708f4" providerId="ADAL" clId="{61298596-3B9D-47E5-84FC-B49589FC51B2}" dt="2025-06-03T23:10:24.524" v="7" actId="6549"/>
        <pc:sldMkLst>
          <pc:docMk/>
          <pc:sldMk cId="2749140319" sldId="350"/>
        </pc:sldMkLst>
      </pc:sldChg>
      <pc:sldChg chg="modNotesTx">
        <pc:chgData name="Nada Algharib" userId="e32a772d-6d64-43dc-ba5c-fcb918e708f4" providerId="ADAL" clId="{61298596-3B9D-47E5-84FC-B49589FC51B2}" dt="2025-06-03T23:10:30.626" v="8" actId="6549"/>
        <pc:sldMkLst>
          <pc:docMk/>
          <pc:sldMk cId="2351796411" sldId="351"/>
        </pc:sldMkLst>
      </pc:sldChg>
    </pc:docChg>
  </pc:docChgLst>
  <pc:docChgLst>
    <pc:chgData name="Nada Algharib" userId="e32a772d-6d64-43dc-ba5c-fcb918e708f4" providerId="ADAL" clId="{4529E3AB-02BA-4134-872A-20C0514E25FA}"/>
    <pc:docChg chg="undo custSel addSld delSld modSld">
      <pc:chgData name="Nada Algharib" userId="e32a772d-6d64-43dc-ba5c-fcb918e708f4" providerId="ADAL" clId="{4529E3AB-02BA-4134-872A-20C0514E25FA}" dt="2025-05-28T16:36:17.840" v="1378" actId="20577"/>
      <pc:docMkLst>
        <pc:docMk/>
      </pc:docMkLst>
      <pc:sldChg chg="modSp mod">
        <pc:chgData name="Nada Algharib" userId="e32a772d-6d64-43dc-ba5c-fcb918e708f4" providerId="ADAL" clId="{4529E3AB-02BA-4134-872A-20C0514E25FA}" dt="2025-05-23T19:34:42.591" v="32"/>
        <pc:sldMkLst>
          <pc:docMk/>
          <pc:sldMk cId="1832336787" sldId="256"/>
        </pc:sldMkLst>
        <pc:spChg chg="mod">
          <ac:chgData name="Nada Algharib" userId="e32a772d-6d64-43dc-ba5c-fcb918e708f4" providerId="ADAL" clId="{4529E3AB-02BA-4134-872A-20C0514E25FA}" dt="2025-05-23T19:34:40.390" v="31" actId="21"/>
          <ac:spMkLst>
            <pc:docMk/>
            <pc:sldMk cId="1832336787" sldId="256"/>
            <ac:spMk id="2" creationId="{A2E8CE07-9DD0-BA77-9079-28228DBE8034}"/>
          </ac:spMkLst>
        </pc:spChg>
        <pc:spChg chg="mod">
          <ac:chgData name="Nada Algharib" userId="e32a772d-6d64-43dc-ba5c-fcb918e708f4" providerId="ADAL" clId="{4529E3AB-02BA-4134-872A-20C0514E25FA}" dt="2025-05-23T19:34:42.591" v="32"/>
          <ac:spMkLst>
            <pc:docMk/>
            <pc:sldMk cId="1832336787" sldId="256"/>
            <ac:spMk id="3" creationId="{D59D9047-576E-DDCB-848D-2AF2B72BB3F8}"/>
          </ac:spMkLst>
        </pc:spChg>
      </pc:sldChg>
      <pc:sldChg chg="modSp mod">
        <pc:chgData name="Nada Algharib" userId="e32a772d-6d64-43dc-ba5c-fcb918e708f4" providerId="ADAL" clId="{4529E3AB-02BA-4134-872A-20C0514E25FA}" dt="2025-05-23T19:37:20.933" v="35" actId="20577"/>
        <pc:sldMkLst>
          <pc:docMk/>
          <pc:sldMk cId="3253042546" sldId="258"/>
        </pc:sldMkLst>
        <pc:spChg chg="mod">
          <ac:chgData name="Nada Algharib" userId="e32a772d-6d64-43dc-ba5c-fcb918e708f4" providerId="ADAL" clId="{4529E3AB-02BA-4134-872A-20C0514E25FA}" dt="2025-05-23T19:37:20.933" v="35" actId="20577"/>
          <ac:spMkLst>
            <pc:docMk/>
            <pc:sldMk cId="3253042546" sldId="258"/>
            <ac:spMk id="4" creationId="{05C73FC2-1776-F1CA-E545-D65573B298B6}"/>
          </ac:spMkLst>
        </pc:spChg>
      </pc:sldChg>
      <pc:sldChg chg="addSp delSp modSp new mod modNotesTx">
        <pc:chgData name="Nada Algharib" userId="e32a772d-6d64-43dc-ba5c-fcb918e708f4" providerId="ADAL" clId="{4529E3AB-02BA-4134-872A-20C0514E25FA}" dt="2025-05-23T19:09:49.383" v="3"/>
        <pc:sldMkLst>
          <pc:docMk/>
          <pc:sldMk cId="854732320" sldId="259"/>
        </pc:sldMkLst>
        <pc:spChg chg="mod">
          <ac:chgData name="Nada Algharib" userId="e32a772d-6d64-43dc-ba5c-fcb918e708f4" providerId="ADAL" clId="{4529E3AB-02BA-4134-872A-20C0514E25FA}" dt="2025-05-23T19:06:39.890" v="1"/>
          <ac:spMkLst>
            <pc:docMk/>
            <pc:sldMk cId="854732320" sldId="259"/>
            <ac:spMk id="2" creationId="{7D8D50AC-2C8C-1E3E-0E83-0596C8DE295A}"/>
          </ac:spMkLst>
        </pc:spChg>
        <pc:spChg chg="add mod">
          <ac:chgData name="Nada Algharib" userId="e32a772d-6d64-43dc-ba5c-fcb918e708f4" providerId="ADAL" clId="{4529E3AB-02BA-4134-872A-20C0514E25FA}" dt="2025-05-23T19:08:36.393" v="2"/>
          <ac:spMkLst>
            <pc:docMk/>
            <pc:sldMk cId="854732320" sldId="259"/>
            <ac:spMk id="4" creationId="{CE27F901-25D3-6FFD-DC7D-72EB12AA5043}"/>
          </ac:spMkLst>
        </pc:spChg>
      </pc:sldChg>
      <pc:sldChg chg="addSp delSp modSp new mod modNotesTx">
        <pc:chgData name="Nada Algharib" userId="e32a772d-6d64-43dc-ba5c-fcb918e708f4" providerId="ADAL" clId="{4529E3AB-02BA-4134-872A-20C0514E25FA}" dt="2025-05-23T19:13:48.211" v="7"/>
        <pc:sldMkLst>
          <pc:docMk/>
          <pc:sldMk cId="3472379481" sldId="260"/>
        </pc:sldMkLst>
        <pc:spChg chg="mod">
          <ac:chgData name="Nada Algharib" userId="e32a772d-6d64-43dc-ba5c-fcb918e708f4" providerId="ADAL" clId="{4529E3AB-02BA-4134-872A-20C0514E25FA}" dt="2025-05-23T19:11:51.054" v="5"/>
          <ac:spMkLst>
            <pc:docMk/>
            <pc:sldMk cId="3472379481" sldId="260"/>
            <ac:spMk id="2" creationId="{D9A1F239-9539-AFD3-455E-45ACE1496135}"/>
          </ac:spMkLst>
        </pc:spChg>
        <pc:spChg chg="add mod">
          <ac:chgData name="Nada Algharib" userId="e32a772d-6d64-43dc-ba5c-fcb918e708f4" providerId="ADAL" clId="{4529E3AB-02BA-4134-872A-20C0514E25FA}" dt="2025-05-23T19:12:51.546" v="6"/>
          <ac:spMkLst>
            <pc:docMk/>
            <pc:sldMk cId="3472379481" sldId="260"/>
            <ac:spMk id="4" creationId="{1A96CCCE-6B1E-7F55-BEE0-760C0B0CDD20}"/>
          </ac:spMkLst>
        </pc:spChg>
      </pc:sldChg>
      <pc:sldChg chg="addSp delSp modSp new mod">
        <pc:chgData name="Nada Algharib" userId="e32a772d-6d64-43dc-ba5c-fcb918e708f4" providerId="ADAL" clId="{4529E3AB-02BA-4134-872A-20C0514E25FA}" dt="2025-05-23T19:14:42.357" v="10"/>
        <pc:sldMkLst>
          <pc:docMk/>
          <pc:sldMk cId="2167052017" sldId="261"/>
        </pc:sldMkLst>
      </pc:sldChg>
      <pc:sldChg chg="addSp delSp modSp new mod">
        <pc:chgData name="Nada Algharib" userId="e32a772d-6d64-43dc-ba5c-fcb918e708f4" providerId="ADAL" clId="{4529E3AB-02BA-4134-872A-20C0514E25FA}" dt="2025-05-23T19:16:38.756" v="13"/>
        <pc:sldMkLst>
          <pc:docMk/>
          <pc:sldMk cId="1798140345" sldId="262"/>
        </pc:sldMkLst>
      </pc:sldChg>
      <pc:sldChg chg="addSp delSp modSp new mod modNotesTx">
        <pc:chgData name="Nada Algharib" userId="e32a772d-6d64-43dc-ba5c-fcb918e708f4" providerId="ADAL" clId="{4529E3AB-02BA-4134-872A-20C0514E25FA}" dt="2025-05-23T19:23:27.799" v="17"/>
        <pc:sldMkLst>
          <pc:docMk/>
          <pc:sldMk cId="2633403210" sldId="263"/>
        </pc:sldMkLst>
      </pc:sldChg>
      <pc:sldChg chg="addSp delSp modSp new mod">
        <pc:chgData name="Nada Algharib" userId="e32a772d-6d64-43dc-ba5c-fcb918e708f4" providerId="ADAL" clId="{4529E3AB-02BA-4134-872A-20C0514E25FA}" dt="2025-05-23T19:25:02.173" v="20"/>
        <pc:sldMkLst>
          <pc:docMk/>
          <pc:sldMk cId="3172124620" sldId="264"/>
        </pc:sldMkLst>
        <pc:spChg chg="mod">
          <ac:chgData name="Nada Algharib" userId="e32a772d-6d64-43dc-ba5c-fcb918e708f4" providerId="ADAL" clId="{4529E3AB-02BA-4134-872A-20C0514E25FA}" dt="2025-05-23T19:24:37.018" v="19"/>
          <ac:spMkLst>
            <pc:docMk/>
            <pc:sldMk cId="3172124620" sldId="264"/>
            <ac:spMk id="2" creationId="{3E4BD315-A117-1AE2-4874-3C4A0A07F3BF}"/>
          </ac:spMkLst>
        </pc:spChg>
        <pc:spChg chg="add mod">
          <ac:chgData name="Nada Algharib" userId="e32a772d-6d64-43dc-ba5c-fcb918e708f4" providerId="ADAL" clId="{4529E3AB-02BA-4134-872A-20C0514E25FA}" dt="2025-05-23T19:25:02.173" v="20"/>
          <ac:spMkLst>
            <pc:docMk/>
            <pc:sldMk cId="3172124620" sldId="264"/>
            <ac:spMk id="4" creationId="{97EB86CC-66C8-509A-0C6D-15F57280B1BA}"/>
          </ac:spMkLst>
        </pc:spChg>
      </pc:sldChg>
      <pc:sldChg chg="modSp new mod">
        <pc:chgData name="Nada Algharib" userId="e32a772d-6d64-43dc-ba5c-fcb918e708f4" providerId="ADAL" clId="{4529E3AB-02BA-4134-872A-20C0514E25FA}" dt="2025-05-23T19:34:05.866" v="29" actId="20577"/>
        <pc:sldMkLst>
          <pc:docMk/>
          <pc:sldMk cId="557057233" sldId="265"/>
        </pc:sldMkLst>
        <pc:spChg chg="mod">
          <ac:chgData name="Nada Algharib" userId="e32a772d-6d64-43dc-ba5c-fcb918e708f4" providerId="ADAL" clId="{4529E3AB-02BA-4134-872A-20C0514E25FA}" dt="2025-05-23T19:34:05.866" v="29" actId="20577"/>
          <ac:spMkLst>
            <pc:docMk/>
            <pc:sldMk cId="557057233" sldId="265"/>
            <ac:spMk id="2" creationId="{255F5E7E-5A0F-8B18-9715-2042BD69147F}"/>
          </ac:spMkLst>
        </pc:spChg>
        <pc:spChg chg="mod">
          <ac:chgData name="Nada Algharib" userId="e32a772d-6d64-43dc-ba5c-fcb918e708f4" providerId="ADAL" clId="{4529E3AB-02BA-4134-872A-20C0514E25FA}" dt="2025-05-23T19:34:01.877" v="25"/>
          <ac:spMkLst>
            <pc:docMk/>
            <pc:sldMk cId="557057233" sldId="265"/>
            <ac:spMk id="3" creationId="{CEF0D922-34C3-6EE9-A2F8-AE2B1A2EDC71}"/>
          </ac:spMkLst>
        </pc:spChg>
      </pc:sldChg>
      <pc:sldChg chg="new del">
        <pc:chgData name="Nada Algharib" userId="e32a772d-6d64-43dc-ba5c-fcb918e708f4" providerId="ADAL" clId="{4529E3AB-02BA-4134-872A-20C0514E25FA}" dt="2025-05-23T19:41:22.537" v="41" actId="47"/>
        <pc:sldMkLst>
          <pc:docMk/>
          <pc:sldMk cId="1404136199" sldId="266"/>
        </pc:sldMkLst>
      </pc:sldChg>
      <pc:sldChg chg="modSp add del mod modNotesTx">
        <pc:chgData name="Nada Algharib" userId="e32a772d-6d64-43dc-ba5c-fcb918e708f4" providerId="ADAL" clId="{4529E3AB-02BA-4134-872A-20C0514E25FA}" dt="2025-05-28T16:12:25.306" v="1038" actId="6549"/>
        <pc:sldMkLst>
          <pc:docMk/>
          <pc:sldMk cId="3498964538" sldId="309"/>
        </pc:sldMkLst>
        <pc:spChg chg="mod">
          <ac:chgData name="Nada Algharib" userId="e32a772d-6d64-43dc-ba5c-fcb918e708f4" providerId="ADAL" clId="{4529E3AB-02BA-4134-872A-20C0514E25FA}" dt="2025-05-28T14:54:14.557" v="771" actId="1076"/>
          <ac:spMkLst>
            <pc:docMk/>
            <pc:sldMk cId="3498964538" sldId="309"/>
            <ac:spMk id="28" creationId="{38C84708-7CD0-4801-8E41-37910157078B}"/>
          </ac:spMkLst>
        </pc:spChg>
        <pc:spChg chg="mod">
          <ac:chgData name="Nada Algharib" userId="e32a772d-6d64-43dc-ba5c-fcb918e708f4" providerId="ADAL" clId="{4529E3AB-02BA-4134-872A-20C0514E25FA}" dt="2025-05-28T14:55:27.289" v="773" actId="1076"/>
          <ac:spMkLst>
            <pc:docMk/>
            <pc:sldMk cId="3498964538" sldId="309"/>
            <ac:spMk id="29" creationId="{97E2AD0A-B7DC-4E16-B5E8-122912526339}"/>
          </ac:spMkLst>
        </pc:spChg>
        <pc:spChg chg="mod">
          <ac:chgData name="Nada Algharib" userId="e32a772d-6d64-43dc-ba5c-fcb918e708f4" providerId="ADAL" clId="{4529E3AB-02BA-4134-872A-20C0514E25FA}" dt="2025-05-28T14:53:22.416" v="760" actId="1076"/>
          <ac:spMkLst>
            <pc:docMk/>
            <pc:sldMk cId="3498964538" sldId="309"/>
            <ac:spMk id="30" creationId="{DCC341EA-7419-4180-BDF9-AE733557A75B}"/>
          </ac:spMkLst>
        </pc:spChg>
        <pc:spChg chg="mod">
          <ac:chgData name="Nada Algharib" userId="e32a772d-6d64-43dc-ba5c-fcb918e708f4" providerId="ADAL" clId="{4529E3AB-02BA-4134-872A-20C0514E25FA}" dt="2025-05-28T14:53:38.748" v="764" actId="1076"/>
          <ac:spMkLst>
            <pc:docMk/>
            <pc:sldMk cId="3498964538" sldId="309"/>
            <ac:spMk id="31" creationId="{FDF357A6-82A0-4DDC-A96A-F3D2F21E7A3A}"/>
          </ac:spMkLst>
        </pc:spChg>
      </pc:sldChg>
      <pc:sldChg chg="add del">
        <pc:chgData name="Nada Algharib" userId="e32a772d-6d64-43dc-ba5c-fcb918e708f4" providerId="ADAL" clId="{4529E3AB-02BA-4134-872A-20C0514E25FA}" dt="2025-05-23T19:41:28.031" v="43" actId="47"/>
        <pc:sldMkLst>
          <pc:docMk/>
          <pc:sldMk cId="940822665" sldId="310"/>
        </pc:sldMkLst>
      </pc:sldChg>
      <pc:sldChg chg="modSp add mod">
        <pc:chgData name="Nada Algharib" userId="e32a772d-6d64-43dc-ba5c-fcb918e708f4" providerId="ADAL" clId="{4529E3AB-02BA-4134-872A-20C0514E25FA}" dt="2025-05-23T19:47:20.240" v="53" actId="255"/>
        <pc:sldMkLst>
          <pc:docMk/>
          <pc:sldMk cId="3315043998" sldId="339"/>
        </pc:sldMkLst>
        <pc:spChg chg="mod">
          <ac:chgData name="Nada Algharib" userId="e32a772d-6d64-43dc-ba5c-fcb918e708f4" providerId="ADAL" clId="{4529E3AB-02BA-4134-872A-20C0514E25FA}" dt="2025-05-23T19:47:20.240" v="53" actId="255"/>
          <ac:spMkLst>
            <pc:docMk/>
            <pc:sldMk cId="3315043998" sldId="339"/>
            <ac:spMk id="2" creationId="{322E1D8E-0B5B-213C-1E54-C5F8D91B5240}"/>
          </ac:spMkLst>
        </pc:spChg>
      </pc:sldChg>
      <pc:sldChg chg="modSp new mod modNotesTx">
        <pc:chgData name="Nada Algharib" userId="e32a772d-6d64-43dc-ba5c-fcb918e708f4" providerId="ADAL" clId="{4529E3AB-02BA-4134-872A-20C0514E25FA}" dt="2025-05-28T16:16:54.835" v="1057" actId="20577"/>
        <pc:sldMkLst>
          <pc:docMk/>
          <pc:sldMk cId="1524791461" sldId="340"/>
        </pc:sldMkLst>
        <pc:spChg chg="mod">
          <ac:chgData name="Nada Algharib" userId="e32a772d-6d64-43dc-ba5c-fcb918e708f4" providerId="ADAL" clId="{4529E3AB-02BA-4134-872A-20C0514E25FA}" dt="2025-05-23T19:55:26.915" v="200" actId="20577"/>
          <ac:spMkLst>
            <pc:docMk/>
            <pc:sldMk cId="1524791461" sldId="340"/>
            <ac:spMk id="2" creationId="{E3E0794C-5CE5-E766-DBB1-6B5B0B671108}"/>
          </ac:spMkLst>
        </pc:spChg>
        <pc:spChg chg="mod">
          <ac:chgData name="Nada Algharib" userId="e32a772d-6d64-43dc-ba5c-fcb918e708f4" providerId="ADAL" clId="{4529E3AB-02BA-4134-872A-20C0514E25FA}" dt="2025-05-23T19:53:36.590" v="169" actId="6549"/>
          <ac:spMkLst>
            <pc:docMk/>
            <pc:sldMk cId="1524791461" sldId="340"/>
            <ac:spMk id="3" creationId="{AB34E2CD-0C4E-0801-EB58-B56770F1C828}"/>
          </ac:spMkLst>
        </pc:spChg>
      </pc:sldChg>
      <pc:sldChg chg="modSp new mod">
        <pc:chgData name="Nada Algharib" userId="e32a772d-6d64-43dc-ba5c-fcb918e708f4" providerId="ADAL" clId="{4529E3AB-02BA-4134-872A-20C0514E25FA}" dt="2025-05-23T22:30:55.444" v="647" actId="6549"/>
        <pc:sldMkLst>
          <pc:docMk/>
          <pc:sldMk cId="2406042" sldId="341"/>
        </pc:sldMkLst>
      </pc:sldChg>
      <pc:sldChg chg="modSp new mod">
        <pc:chgData name="Nada Algharib" userId="e32a772d-6d64-43dc-ba5c-fcb918e708f4" providerId="ADAL" clId="{4529E3AB-02BA-4134-872A-20C0514E25FA}" dt="2025-05-24T00:00:27.390" v="661" actId="20577"/>
        <pc:sldMkLst>
          <pc:docMk/>
          <pc:sldMk cId="3196875874" sldId="342"/>
        </pc:sldMkLst>
      </pc:sldChg>
      <pc:sldChg chg="addSp delSp modSp new mod setBg">
        <pc:chgData name="Nada Algharib" userId="e32a772d-6d64-43dc-ba5c-fcb918e708f4" providerId="ADAL" clId="{4529E3AB-02BA-4134-872A-20C0514E25FA}" dt="2025-05-24T00:03:41.333" v="681" actId="14100"/>
        <pc:sldMkLst>
          <pc:docMk/>
          <pc:sldMk cId="3189631070" sldId="343"/>
        </pc:sldMkLst>
        <pc:spChg chg="mod">
          <ac:chgData name="Nada Algharib" userId="e32a772d-6d64-43dc-ba5c-fcb918e708f4" providerId="ADAL" clId="{4529E3AB-02BA-4134-872A-20C0514E25FA}" dt="2025-05-24T00:02:46.623" v="671" actId="26606"/>
          <ac:spMkLst>
            <pc:docMk/>
            <pc:sldMk cId="3189631070" sldId="343"/>
            <ac:spMk id="2" creationId="{C369D818-533C-EBAD-75F7-3005D999D98E}"/>
          </ac:spMkLst>
        </pc:spChg>
        <pc:spChg chg="mod">
          <ac:chgData name="Nada Algharib" userId="e32a772d-6d64-43dc-ba5c-fcb918e708f4" providerId="ADAL" clId="{4529E3AB-02BA-4134-872A-20C0514E25FA}" dt="2025-05-24T00:03:05.335" v="677" actId="5793"/>
          <ac:spMkLst>
            <pc:docMk/>
            <pc:sldMk cId="3189631070" sldId="343"/>
            <ac:spMk id="3" creationId="{8A211912-36B7-5325-6E2E-F408F84EEF88}"/>
          </ac:spMkLst>
        </pc:spChg>
        <pc:picChg chg="add">
          <ac:chgData name="Nada Algharib" userId="e32a772d-6d64-43dc-ba5c-fcb918e708f4" providerId="ADAL" clId="{4529E3AB-02BA-4134-872A-20C0514E25FA}" dt="2025-05-24T00:03:15.053" v="678" actId="22"/>
          <ac:picMkLst>
            <pc:docMk/>
            <pc:sldMk cId="3189631070" sldId="343"/>
            <ac:picMk id="7" creationId="{2488372C-79D0-1C0F-04F4-62EA61A19F23}"/>
          </ac:picMkLst>
        </pc:picChg>
        <pc:picChg chg="add mod">
          <ac:chgData name="Nada Algharib" userId="e32a772d-6d64-43dc-ba5c-fcb918e708f4" providerId="ADAL" clId="{4529E3AB-02BA-4134-872A-20C0514E25FA}" dt="2025-05-24T00:03:41.333" v="681" actId="14100"/>
          <ac:picMkLst>
            <pc:docMk/>
            <pc:sldMk cId="3189631070" sldId="343"/>
            <ac:picMk id="9" creationId="{49D354EA-3B0B-3C59-C98C-256D55495190}"/>
          </ac:picMkLst>
        </pc:picChg>
      </pc:sldChg>
      <pc:sldChg chg="modSp new mod">
        <pc:chgData name="Nada Algharib" userId="e32a772d-6d64-43dc-ba5c-fcb918e708f4" providerId="ADAL" clId="{4529E3AB-02BA-4134-872A-20C0514E25FA}" dt="2025-05-24T00:07:14.271" v="686"/>
        <pc:sldMkLst>
          <pc:docMk/>
          <pc:sldMk cId="35323435" sldId="344"/>
        </pc:sldMkLst>
      </pc:sldChg>
      <pc:sldChg chg="modSp new mod">
        <pc:chgData name="Nada Algharib" userId="e32a772d-6d64-43dc-ba5c-fcb918e708f4" providerId="ADAL" clId="{4529E3AB-02BA-4134-872A-20C0514E25FA}" dt="2025-05-24T00:08:39.726" v="728" actId="20577"/>
        <pc:sldMkLst>
          <pc:docMk/>
          <pc:sldMk cId="3314026059" sldId="345"/>
        </pc:sldMkLst>
        <pc:spChg chg="mod">
          <ac:chgData name="Nada Algharib" userId="e32a772d-6d64-43dc-ba5c-fcb918e708f4" providerId="ADAL" clId="{4529E3AB-02BA-4134-872A-20C0514E25FA}" dt="2025-05-24T00:08:04.293" v="721" actId="20577"/>
          <ac:spMkLst>
            <pc:docMk/>
            <pc:sldMk cId="3314026059" sldId="345"/>
            <ac:spMk id="2" creationId="{8CBD4973-4F29-18AD-D45D-38E1677423B3}"/>
          </ac:spMkLst>
        </pc:spChg>
      </pc:sldChg>
      <pc:sldChg chg="modSp new mod">
        <pc:chgData name="Nada Algharib" userId="e32a772d-6d64-43dc-ba5c-fcb918e708f4" providerId="ADAL" clId="{4529E3AB-02BA-4134-872A-20C0514E25FA}" dt="2025-05-24T00:08:57.275" v="749" actId="20577"/>
        <pc:sldMkLst>
          <pc:docMk/>
          <pc:sldMk cId="2760089808" sldId="346"/>
        </pc:sldMkLst>
      </pc:sldChg>
      <pc:sldChg chg="modSp mod modAnim">
        <pc:chgData name="Nada Algharib" userId="e32a772d-6d64-43dc-ba5c-fcb918e708f4" providerId="ADAL" clId="{4529E3AB-02BA-4134-872A-20C0514E25FA}" dt="2025-05-28T16:36:17.840" v="1378" actId="20577"/>
        <pc:sldMkLst>
          <pc:docMk/>
          <pc:sldMk cId="1964779140" sldId="354"/>
        </pc:sldMkLst>
        <pc:spChg chg="mod">
          <ac:chgData name="Nada Algharib" userId="e32a772d-6d64-43dc-ba5c-fcb918e708f4" providerId="ADAL" clId="{4529E3AB-02BA-4134-872A-20C0514E25FA}" dt="2025-05-28T16:34:18.463" v="1122" actId="255"/>
          <ac:spMkLst>
            <pc:docMk/>
            <pc:sldMk cId="1964779140" sldId="354"/>
            <ac:spMk id="2" creationId="{E4DA46E5-047F-8B5F-48EA-C9428219B2F6}"/>
          </ac:spMkLst>
        </pc:spChg>
        <pc:spChg chg="mod">
          <ac:chgData name="Nada Algharib" userId="e32a772d-6d64-43dc-ba5c-fcb918e708f4" providerId="ADAL" clId="{4529E3AB-02BA-4134-872A-20C0514E25FA}" dt="2025-05-28T16:36:17.840" v="1378" actId="20577"/>
          <ac:spMkLst>
            <pc:docMk/>
            <pc:sldMk cId="1964779140" sldId="354"/>
            <ac:spMk id="3" creationId="{FF2686E6-788F-A991-061C-C6757ECDF22B}"/>
          </ac:spMkLst>
        </pc:spChg>
      </pc:sldChg>
      <pc:sldMasterChg chg="delSldLayout">
        <pc:chgData name="Nada Algharib" userId="e32a772d-6d64-43dc-ba5c-fcb918e708f4" providerId="ADAL" clId="{4529E3AB-02BA-4134-872A-20C0514E25FA}" dt="2025-05-23T19:45:44.763" v="46" actId="47"/>
        <pc:sldMasterMkLst>
          <pc:docMk/>
          <pc:sldMasterMk cId="4121434307" sldId="2147483648"/>
        </pc:sldMasterMkLst>
        <pc:sldLayoutChg chg="del">
          <pc:chgData name="Nada Algharib" userId="e32a772d-6d64-43dc-ba5c-fcb918e708f4" providerId="ADAL" clId="{4529E3AB-02BA-4134-872A-20C0514E25FA}" dt="2025-05-23T19:41:28.031" v="43" actId="47"/>
          <pc:sldLayoutMkLst>
            <pc:docMk/>
            <pc:sldMasterMk cId="4121434307" sldId="2147483648"/>
            <pc:sldLayoutMk cId="1205916284" sldId="2147483660"/>
          </pc:sldLayoutMkLst>
        </pc:sldLayoutChg>
        <pc:sldLayoutChg chg="del">
          <pc:chgData name="Nada Algharib" userId="e32a772d-6d64-43dc-ba5c-fcb918e708f4" providerId="ADAL" clId="{4529E3AB-02BA-4134-872A-20C0514E25FA}" dt="2025-05-23T19:39:54.778" v="37" actId="2696"/>
          <pc:sldLayoutMkLst>
            <pc:docMk/>
            <pc:sldMasterMk cId="4121434307" sldId="2147483648"/>
            <pc:sldLayoutMk cId="2559464466" sldId="2147483660"/>
          </pc:sldLayoutMkLst>
        </pc:sldLayoutChg>
        <pc:sldLayoutChg chg="del">
          <pc:chgData name="Nada Algharib" userId="e32a772d-6d64-43dc-ba5c-fcb918e708f4" providerId="ADAL" clId="{4529E3AB-02BA-4134-872A-20C0514E25FA}" dt="2025-05-23T19:45:44.763" v="46" actId="47"/>
          <pc:sldLayoutMkLst>
            <pc:docMk/>
            <pc:sldMasterMk cId="4121434307" sldId="2147483648"/>
            <pc:sldLayoutMk cId="3659791271" sldId="2147483660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9B83C0-DAA5-4EE1-9796-0699879FEE21}" type="doc">
      <dgm:prSet loTypeId="urn:microsoft.com/office/officeart/2016/7/layout/VerticalSolidAction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359ACCDA-411D-48B3-BD34-61BABE5A1EB1}">
      <dgm:prSet/>
      <dgm:spPr/>
      <dgm:t>
        <a:bodyPr/>
        <a:lstStyle/>
        <a:p>
          <a:r>
            <a:rPr lang="en-US"/>
            <a:t>Define</a:t>
          </a:r>
        </a:p>
      </dgm:t>
    </dgm:pt>
    <dgm:pt modelId="{64D2306C-8B9D-4BBC-8A1E-50A19CDEC446}" type="parTrans" cxnId="{9CC08B7B-714D-43EB-8A6A-D5BF3B9E3695}">
      <dgm:prSet/>
      <dgm:spPr/>
      <dgm:t>
        <a:bodyPr/>
        <a:lstStyle/>
        <a:p>
          <a:endParaRPr lang="en-US"/>
        </a:p>
      </dgm:t>
    </dgm:pt>
    <dgm:pt modelId="{E483ED84-F0EA-48E1-9C22-C3CBD81D5685}" type="sibTrans" cxnId="{9CC08B7B-714D-43EB-8A6A-D5BF3B9E3695}">
      <dgm:prSet/>
      <dgm:spPr/>
      <dgm:t>
        <a:bodyPr/>
        <a:lstStyle/>
        <a:p>
          <a:endParaRPr lang="en-US"/>
        </a:p>
      </dgm:t>
    </dgm:pt>
    <dgm:pt modelId="{B1C2FF7C-C7AF-43EC-BDE5-9E9B7250E3D2}">
      <dgm:prSet/>
      <dgm:spPr/>
      <dgm:t>
        <a:bodyPr/>
        <a:lstStyle/>
        <a:p>
          <a:r>
            <a:rPr lang="en-US"/>
            <a:t>Define your target population</a:t>
          </a:r>
        </a:p>
      </dgm:t>
    </dgm:pt>
    <dgm:pt modelId="{CFF707BA-74F5-4DE2-95DC-FBC1CD9584C0}" type="parTrans" cxnId="{970CE43D-9CE6-44F3-9FF1-641E4940AC17}">
      <dgm:prSet/>
      <dgm:spPr/>
      <dgm:t>
        <a:bodyPr/>
        <a:lstStyle/>
        <a:p>
          <a:endParaRPr lang="en-US"/>
        </a:p>
      </dgm:t>
    </dgm:pt>
    <dgm:pt modelId="{1B98CC6D-527F-4CBE-BCA5-E934FBE96446}" type="sibTrans" cxnId="{970CE43D-9CE6-44F3-9FF1-641E4940AC17}">
      <dgm:prSet/>
      <dgm:spPr/>
      <dgm:t>
        <a:bodyPr/>
        <a:lstStyle/>
        <a:p>
          <a:endParaRPr lang="en-US"/>
        </a:p>
      </dgm:t>
    </dgm:pt>
    <dgm:pt modelId="{E8D5A188-7FCC-4E7D-A42D-96C210985705}">
      <dgm:prSet/>
      <dgm:spPr/>
      <dgm:t>
        <a:bodyPr/>
        <a:lstStyle/>
        <a:p>
          <a:r>
            <a:rPr lang="en-US"/>
            <a:t>Clarify</a:t>
          </a:r>
        </a:p>
      </dgm:t>
    </dgm:pt>
    <dgm:pt modelId="{9A9D3721-B6E5-46B3-B66B-29384C127DC8}" type="parTrans" cxnId="{E3CEF548-27C4-4910-B23F-8E1C2B3A7BDB}">
      <dgm:prSet/>
      <dgm:spPr/>
      <dgm:t>
        <a:bodyPr/>
        <a:lstStyle/>
        <a:p>
          <a:endParaRPr lang="en-US"/>
        </a:p>
      </dgm:t>
    </dgm:pt>
    <dgm:pt modelId="{C488062C-9ECE-43C5-B732-0B12C61C40BF}" type="sibTrans" cxnId="{E3CEF548-27C4-4910-B23F-8E1C2B3A7BDB}">
      <dgm:prSet/>
      <dgm:spPr/>
      <dgm:t>
        <a:bodyPr/>
        <a:lstStyle/>
        <a:p>
          <a:endParaRPr lang="en-US"/>
        </a:p>
      </dgm:t>
    </dgm:pt>
    <dgm:pt modelId="{2CF36085-BBC0-47AA-B361-D7E0A9C774C4}">
      <dgm:prSet/>
      <dgm:spPr/>
      <dgm:t>
        <a:bodyPr/>
        <a:lstStyle/>
        <a:p>
          <a:r>
            <a:rPr lang="en-US"/>
            <a:t>Clarify the desired result</a:t>
          </a:r>
        </a:p>
      </dgm:t>
    </dgm:pt>
    <dgm:pt modelId="{B98577F0-28A1-47D7-9D9E-5921CD7D1FA7}" type="parTrans" cxnId="{D9F5F62D-16C1-4204-9055-45BE6E374825}">
      <dgm:prSet/>
      <dgm:spPr/>
      <dgm:t>
        <a:bodyPr/>
        <a:lstStyle/>
        <a:p>
          <a:endParaRPr lang="en-US"/>
        </a:p>
      </dgm:t>
    </dgm:pt>
    <dgm:pt modelId="{DE82863A-7F91-469F-AD8C-D27E7D0E16C4}" type="sibTrans" cxnId="{D9F5F62D-16C1-4204-9055-45BE6E374825}">
      <dgm:prSet/>
      <dgm:spPr/>
      <dgm:t>
        <a:bodyPr/>
        <a:lstStyle/>
        <a:p>
          <a:endParaRPr lang="en-US"/>
        </a:p>
      </dgm:t>
    </dgm:pt>
    <dgm:pt modelId="{BDF8F76C-FF07-46C7-B393-CCB940F39DD6}">
      <dgm:prSet/>
      <dgm:spPr/>
      <dgm:t>
        <a:bodyPr/>
        <a:lstStyle/>
        <a:p>
          <a:r>
            <a:rPr lang="en-US"/>
            <a:t>Conduct</a:t>
          </a:r>
        </a:p>
      </dgm:t>
    </dgm:pt>
    <dgm:pt modelId="{B8D1A8CA-BDD7-414C-8782-F648D0073C02}" type="parTrans" cxnId="{FAE909BD-BB77-460D-B77C-CCF90DF6555B}">
      <dgm:prSet/>
      <dgm:spPr/>
      <dgm:t>
        <a:bodyPr/>
        <a:lstStyle/>
        <a:p>
          <a:endParaRPr lang="en-US"/>
        </a:p>
      </dgm:t>
    </dgm:pt>
    <dgm:pt modelId="{291A2AAD-8698-4334-9FE6-8F7673CFAFF8}" type="sibTrans" cxnId="{FAE909BD-BB77-460D-B77C-CCF90DF6555B}">
      <dgm:prSet/>
      <dgm:spPr/>
      <dgm:t>
        <a:bodyPr/>
        <a:lstStyle/>
        <a:p>
          <a:endParaRPr lang="en-US"/>
        </a:p>
      </dgm:t>
    </dgm:pt>
    <dgm:pt modelId="{3C25C07E-D557-40D1-948C-F69E0536E0FD}">
      <dgm:prSet/>
      <dgm:spPr/>
      <dgm:t>
        <a:bodyPr/>
        <a:lstStyle/>
        <a:p>
          <a:r>
            <a:rPr lang="en-US"/>
            <a:t>Conduct a factor analysis</a:t>
          </a:r>
        </a:p>
      </dgm:t>
    </dgm:pt>
    <dgm:pt modelId="{FE4A14D4-E3D9-4D40-A92A-7DBF36FF363D}" type="parTrans" cxnId="{FBA4B47F-406D-4B8D-9DC3-8EC599D4B47D}">
      <dgm:prSet/>
      <dgm:spPr/>
      <dgm:t>
        <a:bodyPr/>
        <a:lstStyle/>
        <a:p>
          <a:endParaRPr lang="en-US"/>
        </a:p>
      </dgm:t>
    </dgm:pt>
    <dgm:pt modelId="{D5163AFD-6EB7-4BDA-A352-EE335D664E76}" type="sibTrans" cxnId="{FBA4B47F-406D-4B8D-9DC3-8EC599D4B47D}">
      <dgm:prSet/>
      <dgm:spPr/>
      <dgm:t>
        <a:bodyPr/>
        <a:lstStyle/>
        <a:p>
          <a:endParaRPr lang="en-US"/>
        </a:p>
      </dgm:t>
    </dgm:pt>
    <dgm:pt modelId="{BC4CCB6D-A4D5-4248-A8DC-2BCBE564F948}">
      <dgm:prSet/>
      <dgm:spPr/>
      <dgm:t>
        <a:bodyPr/>
        <a:lstStyle/>
        <a:p>
          <a:r>
            <a:rPr lang="en-US"/>
            <a:t>Identify</a:t>
          </a:r>
        </a:p>
      </dgm:t>
    </dgm:pt>
    <dgm:pt modelId="{D8214627-9A06-42A6-87BB-D6E03AA69971}" type="parTrans" cxnId="{49CE6C88-1E6D-4674-85EC-798F921248CF}">
      <dgm:prSet/>
      <dgm:spPr/>
      <dgm:t>
        <a:bodyPr/>
        <a:lstStyle/>
        <a:p>
          <a:endParaRPr lang="en-US"/>
        </a:p>
      </dgm:t>
    </dgm:pt>
    <dgm:pt modelId="{B6664499-62C7-4746-ABEB-4C1FE9248048}" type="sibTrans" cxnId="{49CE6C88-1E6D-4674-85EC-798F921248CF}">
      <dgm:prSet/>
      <dgm:spPr/>
      <dgm:t>
        <a:bodyPr/>
        <a:lstStyle/>
        <a:p>
          <a:endParaRPr lang="en-US"/>
        </a:p>
      </dgm:t>
    </dgm:pt>
    <dgm:pt modelId="{73792219-D388-4A15-ACD7-CDA9BDD9C13C}">
      <dgm:prSet/>
      <dgm:spPr/>
      <dgm:t>
        <a:bodyPr/>
        <a:lstStyle/>
        <a:p>
          <a:r>
            <a:rPr lang="en-US"/>
            <a:t>Identify key factors hindering success</a:t>
          </a:r>
        </a:p>
      </dgm:t>
    </dgm:pt>
    <dgm:pt modelId="{71BDFFE4-7682-4E5E-AA98-69A0AD401954}" type="parTrans" cxnId="{17861784-2BB0-4573-87B1-F7B3F8008502}">
      <dgm:prSet/>
      <dgm:spPr/>
      <dgm:t>
        <a:bodyPr/>
        <a:lstStyle/>
        <a:p>
          <a:endParaRPr lang="en-US"/>
        </a:p>
      </dgm:t>
    </dgm:pt>
    <dgm:pt modelId="{3E29B08A-1847-4202-8CAC-4A4075F6297A}" type="sibTrans" cxnId="{17861784-2BB0-4573-87B1-F7B3F8008502}">
      <dgm:prSet/>
      <dgm:spPr/>
      <dgm:t>
        <a:bodyPr/>
        <a:lstStyle/>
        <a:p>
          <a:endParaRPr lang="en-US"/>
        </a:p>
      </dgm:t>
    </dgm:pt>
    <dgm:pt modelId="{C9E0182E-D6D4-4CCC-8514-422AF79822FC}">
      <dgm:prSet/>
      <dgm:spPr/>
      <dgm:t>
        <a:bodyPr/>
        <a:lstStyle/>
        <a:p>
          <a:r>
            <a:rPr lang="en-US"/>
            <a:t>Select</a:t>
          </a:r>
        </a:p>
      </dgm:t>
    </dgm:pt>
    <dgm:pt modelId="{A4590D23-3542-486E-80C6-8494A07A1471}" type="parTrans" cxnId="{668BFCA0-134F-419C-997E-891C9A6B5059}">
      <dgm:prSet/>
      <dgm:spPr/>
      <dgm:t>
        <a:bodyPr/>
        <a:lstStyle/>
        <a:p>
          <a:endParaRPr lang="en-US"/>
        </a:p>
      </dgm:t>
    </dgm:pt>
    <dgm:pt modelId="{787F77D4-33FF-4E80-80BA-1955842B81BD}" type="sibTrans" cxnId="{668BFCA0-134F-419C-997E-891C9A6B5059}">
      <dgm:prSet/>
      <dgm:spPr/>
      <dgm:t>
        <a:bodyPr/>
        <a:lstStyle/>
        <a:p>
          <a:endParaRPr lang="en-US"/>
        </a:p>
      </dgm:t>
    </dgm:pt>
    <dgm:pt modelId="{A37EAB97-424E-48A7-AC54-ADFE0EEF4EAB}">
      <dgm:prSet/>
      <dgm:spPr/>
      <dgm:t>
        <a:bodyPr/>
        <a:lstStyle/>
        <a:p>
          <a:r>
            <a:rPr lang="en-US"/>
            <a:t>Select one Key factor to do small test of change </a:t>
          </a:r>
        </a:p>
      </dgm:t>
    </dgm:pt>
    <dgm:pt modelId="{57A2874C-8C29-4456-9DAD-2A0CF9674979}" type="parTrans" cxnId="{DFA1EB2B-08C1-4859-B515-036057CED466}">
      <dgm:prSet/>
      <dgm:spPr/>
      <dgm:t>
        <a:bodyPr/>
        <a:lstStyle/>
        <a:p>
          <a:endParaRPr lang="en-US"/>
        </a:p>
      </dgm:t>
    </dgm:pt>
    <dgm:pt modelId="{22756B08-7ABC-4DA5-A976-D5EE6361C90B}" type="sibTrans" cxnId="{DFA1EB2B-08C1-4859-B515-036057CED466}">
      <dgm:prSet/>
      <dgm:spPr/>
      <dgm:t>
        <a:bodyPr/>
        <a:lstStyle/>
        <a:p>
          <a:endParaRPr lang="en-US"/>
        </a:p>
      </dgm:t>
    </dgm:pt>
    <dgm:pt modelId="{50F60683-5064-400E-B264-E36344519D2E}" type="pres">
      <dgm:prSet presAssocID="{D79B83C0-DAA5-4EE1-9796-0699879FEE21}" presName="Name0" presStyleCnt="0">
        <dgm:presLayoutVars>
          <dgm:dir/>
          <dgm:animLvl val="lvl"/>
          <dgm:resizeHandles val="exact"/>
        </dgm:presLayoutVars>
      </dgm:prSet>
      <dgm:spPr/>
    </dgm:pt>
    <dgm:pt modelId="{1DACA6E1-55E5-4134-85B6-4030A05123B8}" type="pres">
      <dgm:prSet presAssocID="{359ACCDA-411D-48B3-BD34-61BABE5A1EB1}" presName="linNode" presStyleCnt="0"/>
      <dgm:spPr/>
    </dgm:pt>
    <dgm:pt modelId="{1B9C8866-5A2E-461D-9306-4BCCE2A3ED7E}" type="pres">
      <dgm:prSet presAssocID="{359ACCDA-411D-48B3-BD34-61BABE5A1EB1}" presName="parentText" presStyleLbl="alignNode1" presStyleIdx="0" presStyleCnt="5">
        <dgm:presLayoutVars>
          <dgm:chMax val="1"/>
          <dgm:bulletEnabled/>
        </dgm:presLayoutVars>
      </dgm:prSet>
      <dgm:spPr/>
    </dgm:pt>
    <dgm:pt modelId="{0012174F-7EE3-40E3-B2F2-829B9D5ADEDE}" type="pres">
      <dgm:prSet presAssocID="{359ACCDA-411D-48B3-BD34-61BABE5A1EB1}" presName="descendantText" presStyleLbl="alignAccFollowNode1" presStyleIdx="0" presStyleCnt="5">
        <dgm:presLayoutVars>
          <dgm:bulletEnabled/>
        </dgm:presLayoutVars>
      </dgm:prSet>
      <dgm:spPr/>
    </dgm:pt>
    <dgm:pt modelId="{EC08DABD-7525-49B4-93D8-BF6AAA5BC201}" type="pres">
      <dgm:prSet presAssocID="{E483ED84-F0EA-48E1-9C22-C3CBD81D5685}" presName="sp" presStyleCnt="0"/>
      <dgm:spPr/>
    </dgm:pt>
    <dgm:pt modelId="{ED406DD6-20BF-4541-BC52-89F5989473B6}" type="pres">
      <dgm:prSet presAssocID="{E8D5A188-7FCC-4E7D-A42D-96C210985705}" presName="linNode" presStyleCnt="0"/>
      <dgm:spPr/>
    </dgm:pt>
    <dgm:pt modelId="{E8B5580F-2AE4-40FE-8566-4B138B6E1281}" type="pres">
      <dgm:prSet presAssocID="{E8D5A188-7FCC-4E7D-A42D-96C210985705}" presName="parentText" presStyleLbl="alignNode1" presStyleIdx="1" presStyleCnt="5">
        <dgm:presLayoutVars>
          <dgm:chMax val="1"/>
          <dgm:bulletEnabled/>
        </dgm:presLayoutVars>
      </dgm:prSet>
      <dgm:spPr/>
    </dgm:pt>
    <dgm:pt modelId="{2B0FC43D-D694-4E7B-8861-3F009D6D29C7}" type="pres">
      <dgm:prSet presAssocID="{E8D5A188-7FCC-4E7D-A42D-96C210985705}" presName="descendantText" presStyleLbl="alignAccFollowNode1" presStyleIdx="1" presStyleCnt="5">
        <dgm:presLayoutVars>
          <dgm:bulletEnabled/>
        </dgm:presLayoutVars>
      </dgm:prSet>
      <dgm:spPr/>
    </dgm:pt>
    <dgm:pt modelId="{7B86E9A0-925E-425D-BDF0-8719D55D8640}" type="pres">
      <dgm:prSet presAssocID="{C488062C-9ECE-43C5-B732-0B12C61C40BF}" presName="sp" presStyleCnt="0"/>
      <dgm:spPr/>
    </dgm:pt>
    <dgm:pt modelId="{9A9382AD-877C-4EEE-BFCD-F5BC5DF64905}" type="pres">
      <dgm:prSet presAssocID="{BDF8F76C-FF07-46C7-B393-CCB940F39DD6}" presName="linNode" presStyleCnt="0"/>
      <dgm:spPr/>
    </dgm:pt>
    <dgm:pt modelId="{FEC4E536-A214-42C0-9D6C-832E18910DA0}" type="pres">
      <dgm:prSet presAssocID="{BDF8F76C-FF07-46C7-B393-CCB940F39DD6}" presName="parentText" presStyleLbl="alignNode1" presStyleIdx="2" presStyleCnt="5">
        <dgm:presLayoutVars>
          <dgm:chMax val="1"/>
          <dgm:bulletEnabled/>
        </dgm:presLayoutVars>
      </dgm:prSet>
      <dgm:spPr/>
    </dgm:pt>
    <dgm:pt modelId="{00F5826E-29CC-45C8-BFF6-3F6E7F22DC23}" type="pres">
      <dgm:prSet presAssocID="{BDF8F76C-FF07-46C7-B393-CCB940F39DD6}" presName="descendantText" presStyleLbl="alignAccFollowNode1" presStyleIdx="2" presStyleCnt="5">
        <dgm:presLayoutVars>
          <dgm:bulletEnabled/>
        </dgm:presLayoutVars>
      </dgm:prSet>
      <dgm:spPr/>
    </dgm:pt>
    <dgm:pt modelId="{1CFCB235-E309-496B-801A-60366FABD10A}" type="pres">
      <dgm:prSet presAssocID="{291A2AAD-8698-4334-9FE6-8F7673CFAFF8}" presName="sp" presStyleCnt="0"/>
      <dgm:spPr/>
    </dgm:pt>
    <dgm:pt modelId="{BECCA096-A9C2-41A6-8AD6-064902FB49DE}" type="pres">
      <dgm:prSet presAssocID="{BC4CCB6D-A4D5-4248-A8DC-2BCBE564F948}" presName="linNode" presStyleCnt="0"/>
      <dgm:spPr/>
    </dgm:pt>
    <dgm:pt modelId="{42AD4F4B-2825-4C0A-BD4F-536FD7136BB1}" type="pres">
      <dgm:prSet presAssocID="{BC4CCB6D-A4D5-4248-A8DC-2BCBE564F948}" presName="parentText" presStyleLbl="alignNode1" presStyleIdx="3" presStyleCnt="5">
        <dgm:presLayoutVars>
          <dgm:chMax val="1"/>
          <dgm:bulletEnabled/>
        </dgm:presLayoutVars>
      </dgm:prSet>
      <dgm:spPr/>
    </dgm:pt>
    <dgm:pt modelId="{C5E3C690-6E1C-46BA-8BB8-C457660539B7}" type="pres">
      <dgm:prSet presAssocID="{BC4CCB6D-A4D5-4248-A8DC-2BCBE564F948}" presName="descendantText" presStyleLbl="alignAccFollowNode1" presStyleIdx="3" presStyleCnt="5">
        <dgm:presLayoutVars>
          <dgm:bulletEnabled/>
        </dgm:presLayoutVars>
      </dgm:prSet>
      <dgm:spPr/>
    </dgm:pt>
    <dgm:pt modelId="{80FFC481-6190-4227-ADA9-E91CE8E20874}" type="pres">
      <dgm:prSet presAssocID="{B6664499-62C7-4746-ABEB-4C1FE9248048}" presName="sp" presStyleCnt="0"/>
      <dgm:spPr/>
    </dgm:pt>
    <dgm:pt modelId="{610BDD69-5072-49C1-9B6B-16B21508C6BC}" type="pres">
      <dgm:prSet presAssocID="{C9E0182E-D6D4-4CCC-8514-422AF79822FC}" presName="linNode" presStyleCnt="0"/>
      <dgm:spPr/>
    </dgm:pt>
    <dgm:pt modelId="{683A5619-ACFB-4705-92AD-F152E1051DAD}" type="pres">
      <dgm:prSet presAssocID="{C9E0182E-D6D4-4CCC-8514-422AF79822FC}" presName="parentText" presStyleLbl="alignNode1" presStyleIdx="4" presStyleCnt="5">
        <dgm:presLayoutVars>
          <dgm:chMax val="1"/>
          <dgm:bulletEnabled/>
        </dgm:presLayoutVars>
      </dgm:prSet>
      <dgm:spPr/>
    </dgm:pt>
    <dgm:pt modelId="{6A4263E3-4B86-407E-9B07-9547BA326869}" type="pres">
      <dgm:prSet presAssocID="{C9E0182E-D6D4-4CCC-8514-422AF79822FC}" presName="descendantText" presStyleLbl="alignAccFollowNode1" presStyleIdx="4" presStyleCnt="5">
        <dgm:presLayoutVars>
          <dgm:bulletEnabled/>
        </dgm:presLayoutVars>
      </dgm:prSet>
      <dgm:spPr/>
    </dgm:pt>
  </dgm:ptLst>
  <dgm:cxnLst>
    <dgm:cxn modelId="{20AB4712-6ADD-4578-ACFB-6257C5DCA2E5}" type="presOf" srcId="{BDF8F76C-FF07-46C7-B393-CCB940F39DD6}" destId="{FEC4E536-A214-42C0-9D6C-832E18910DA0}" srcOrd="0" destOrd="0" presId="urn:microsoft.com/office/officeart/2016/7/layout/VerticalSolidActionList"/>
    <dgm:cxn modelId="{5CCD631E-BA1E-482A-9BE8-D82837CB03CC}" type="presOf" srcId="{C9E0182E-D6D4-4CCC-8514-422AF79822FC}" destId="{683A5619-ACFB-4705-92AD-F152E1051DAD}" srcOrd="0" destOrd="0" presId="urn:microsoft.com/office/officeart/2016/7/layout/VerticalSolidActionList"/>
    <dgm:cxn modelId="{DFA1EB2B-08C1-4859-B515-036057CED466}" srcId="{C9E0182E-D6D4-4CCC-8514-422AF79822FC}" destId="{A37EAB97-424E-48A7-AC54-ADFE0EEF4EAB}" srcOrd="0" destOrd="0" parTransId="{57A2874C-8C29-4456-9DAD-2A0CF9674979}" sibTransId="{22756B08-7ABC-4DA5-A976-D5EE6361C90B}"/>
    <dgm:cxn modelId="{D9F5F62D-16C1-4204-9055-45BE6E374825}" srcId="{E8D5A188-7FCC-4E7D-A42D-96C210985705}" destId="{2CF36085-BBC0-47AA-B361-D7E0A9C774C4}" srcOrd="0" destOrd="0" parTransId="{B98577F0-28A1-47D7-9D9E-5921CD7D1FA7}" sibTransId="{DE82863A-7F91-469F-AD8C-D27E7D0E16C4}"/>
    <dgm:cxn modelId="{CFE79637-A9FE-4B8D-99EE-5D397BD3B35E}" type="presOf" srcId="{E8D5A188-7FCC-4E7D-A42D-96C210985705}" destId="{E8B5580F-2AE4-40FE-8566-4B138B6E1281}" srcOrd="0" destOrd="0" presId="urn:microsoft.com/office/officeart/2016/7/layout/VerticalSolidActionList"/>
    <dgm:cxn modelId="{970CE43D-9CE6-44F3-9FF1-641E4940AC17}" srcId="{359ACCDA-411D-48B3-BD34-61BABE5A1EB1}" destId="{B1C2FF7C-C7AF-43EC-BDE5-9E9B7250E3D2}" srcOrd="0" destOrd="0" parTransId="{CFF707BA-74F5-4DE2-95DC-FBC1CD9584C0}" sibTransId="{1B98CC6D-527F-4CBE-BCA5-E934FBE96446}"/>
    <dgm:cxn modelId="{E3CEF548-27C4-4910-B23F-8E1C2B3A7BDB}" srcId="{D79B83C0-DAA5-4EE1-9796-0699879FEE21}" destId="{E8D5A188-7FCC-4E7D-A42D-96C210985705}" srcOrd="1" destOrd="0" parTransId="{9A9D3721-B6E5-46B3-B66B-29384C127DC8}" sibTransId="{C488062C-9ECE-43C5-B732-0B12C61C40BF}"/>
    <dgm:cxn modelId="{05892052-D5BE-41BA-AEF1-AC952F58C0E0}" type="presOf" srcId="{B1C2FF7C-C7AF-43EC-BDE5-9E9B7250E3D2}" destId="{0012174F-7EE3-40E3-B2F2-829B9D5ADEDE}" srcOrd="0" destOrd="0" presId="urn:microsoft.com/office/officeart/2016/7/layout/VerticalSolidActionList"/>
    <dgm:cxn modelId="{177E5053-95F6-4752-9FD2-8DCAAFCA2E81}" type="presOf" srcId="{2CF36085-BBC0-47AA-B361-D7E0A9C774C4}" destId="{2B0FC43D-D694-4E7B-8861-3F009D6D29C7}" srcOrd="0" destOrd="0" presId="urn:microsoft.com/office/officeart/2016/7/layout/VerticalSolidActionList"/>
    <dgm:cxn modelId="{9CC08B7B-714D-43EB-8A6A-D5BF3B9E3695}" srcId="{D79B83C0-DAA5-4EE1-9796-0699879FEE21}" destId="{359ACCDA-411D-48B3-BD34-61BABE5A1EB1}" srcOrd="0" destOrd="0" parTransId="{64D2306C-8B9D-4BBC-8A1E-50A19CDEC446}" sibTransId="{E483ED84-F0EA-48E1-9C22-C3CBD81D5685}"/>
    <dgm:cxn modelId="{1521967E-1FFF-4223-8627-FA80D8B11911}" type="presOf" srcId="{73792219-D388-4A15-ACD7-CDA9BDD9C13C}" destId="{C5E3C690-6E1C-46BA-8BB8-C457660539B7}" srcOrd="0" destOrd="0" presId="urn:microsoft.com/office/officeart/2016/7/layout/VerticalSolidActionList"/>
    <dgm:cxn modelId="{FBA4B47F-406D-4B8D-9DC3-8EC599D4B47D}" srcId="{BDF8F76C-FF07-46C7-B393-CCB940F39DD6}" destId="{3C25C07E-D557-40D1-948C-F69E0536E0FD}" srcOrd="0" destOrd="0" parTransId="{FE4A14D4-E3D9-4D40-A92A-7DBF36FF363D}" sibTransId="{D5163AFD-6EB7-4BDA-A352-EE335D664E76}"/>
    <dgm:cxn modelId="{17861784-2BB0-4573-87B1-F7B3F8008502}" srcId="{BC4CCB6D-A4D5-4248-A8DC-2BCBE564F948}" destId="{73792219-D388-4A15-ACD7-CDA9BDD9C13C}" srcOrd="0" destOrd="0" parTransId="{71BDFFE4-7682-4E5E-AA98-69A0AD401954}" sibTransId="{3E29B08A-1847-4202-8CAC-4A4075F6297A}"/>
    <dgm:cxn modelId="{49CE6C88-1E6D-4674-85EC-798F921248CF}" srcId="{D79B83C0-DAA5-4EE1-9796-0699879FEE21}" destId="{BC4CCB6D-A4D5-4248-A8DC-2BCBE564F948}" srcOrd="3" destOrd="0" parTransId="{D8214627-9A06-42A6-87BB-D6E03AA69971}" sibTransId="{B6664499-62C7-4746-ABEB-4C1FE9248048}"/>
    <dgm:cxn modelId="{D15C2489-A207-44EE-83A0-2D44D08F9DFD}" type="presOf" srcId="{D79B83C0-DAA5-4EE1-9796-0699879FEE21}" destId="{50F60683-5064-400E-B264-E36344519D2E}" srcOrd="0" destOrd="0" presId="urn:microsoft.com/office/officeart/2016/7/layout/VerticalSolidActionList"/>
    <dgm:cxn modelId="{668BFCA0-134F-419C-997E-891C9A6B5059}" srcId="{D79B83C0-DAA5-4EE1-9796-0699879FEE21}" destId="{C9E0182E-D6D4-4CCC-8514-422AF79822FC}" srcOrd="4" destOrd="0" parTransId="{A4590D23-3542-486E-80C6-8494A07A1471}" sibTransId="{787F77D4-33FF-4E80-80BA-1955842B81BD}"/>
    <dgm:cxn modelId="{6358AFBB-593E-4667-9EE2-FEBDDC434E5F}" type="presOf" srcId="{3C25C07E-D557-40D1-948C-F69E0536E0FD}" destId="{00F5826E-29CC-45C8-BFF6-3F6E7F22DC23}" srcOrd="0" destOrd="0" presId="urn:microsoft.com/office/officeart/2016/7/layout/VerticalSolidActionList"/>
    <dgm:cxn modelId="{FAE909BD-BB77-460D-B77C-CCF90DF6555B}" srcId="{D79B83C0-DAA5-4EE1-9796-0699879FEE21}" destId="{BDF8F76C-FF07-46C7-B393-CCB940F39DD6}" srcOrd="2" destOrd="0" parTransId="{B8D1A8CA-BDD7-414C-8782-F648D0073C02}" sibTransId="{291A2AAD-8698-4334-9FE6-8F7673CFAFF8}"/>
    <dgm:cxn modelId="{D0E123CF-E67E-4874-A17D-BF3478FBB66B}" type="presOf" srcId="{359ACCDA-411D-48B3-BD34-61BABE5A1EB1}" destId="{1B9C8866-5A2E-461D-9306-4BCCE2A3ED7E}" srcOrd="0" destOrd="0" presId="urn:microsoft.com/office/officeart/2016/7/layout/VerticalSolidActionList"/>
    <dgm:cxn modelId="{95168ED3-6E23-48D5-938F-A932A1E883CA}" type="presOf" srcId="{BC4CCB6D-A4D5-4248-A8DC-2BCBE564F948}" destId="{42AD4F4B-2825-4C0A-BD4F-536FD7136BB1}" srcOrd="0" destOrd="0" presId="urn:microsoft.com/office/officeart/2016/7/layout/VerticalSolidActionList"/>
    <dgm:cxn modelId="{9F26B2E7-276D-45BB-A446-DBF387BA214D}" type="presOf" srcId="{A37EAB97-424E-48A7-AC54-ADFE0EEF4EAB}" destId="{6A4263E3-4B86-407E-9B07-9547BA326869}" srcOrd="0" destOrd="0" presId="urn:microsoft.com/office/officeart/2016/7/layout/VerticalSolidActionList"/>
    <dgm:cxn modelId="{D51F5F8C-90AC-4B92-B316-D27B6D525D55}" type="presParOf" srcId="{50F60683-5064-400E-B264-E36344519D2E}" destId="{1DACA6E1-55E5-4134-85B6-4030A05123B8}" srcOrd="0" destOrd="0" presId="urn:microsoft.com/office/officeart/2016/7/layout/VerticalSolidActionList"/>
    <dgm:cxn modelId="{D970E18B-0023-4E42-8FCC-C7E637547B2A}" type="presParOf" srcId="{1DACA6E1-55E5-4134-85B6-4030A05123B8}" destId="{1B9C8866-5A2E-461D-9306-4BCCE2A3ED7E}" srcOrd="0" destOrd="0" presId="urn:microsoft.com/office/officeart/2016/7/layout/VerticalSolidActionList"/>
    <dgm:cxn modelId="{74E5671D-A055-4F9E-A18F-EFA72445FF62}" type="presParOf" srcId="{1DACA6E1-55E5-4134-85B6-4030A05123B8}" destId="{0012174F-7EE3-40E3-B2F2-829B9D5ADEDE}" srcOrd="1" destOrd="0" presId="urn:microsoft.com/office/officeart/2016/7/layout/VerticalSolidActionList"/>
    <dgm:cxn modelId="{ECDE2B12-278B-416B-AADB-477119665133}" type="presParOf" srcId="{50F60683-5064-400E-B264-E36344519D2E}" destId="{EC08DABD-7525-49B4-93D8-BF6AAA5BC201}" srcOrd="1" destOrd="0" presId="urn:microsoft.com/office/officeart/2016/7/layout/VerticalSolidActionList"/>
    <dgm:cxn modelId="{EC529553-0792-414F-AA0B-6A9EC93EF430}" type="presParOf" srcId="{50F60683-5064-400E-B264-E36344519D2E}" destId="{ED406DD6-20BF-4541-BC52-89F5989473B6}" srcOrd="2" destOrd="0" presId="urn:microsoft.com/office/officeart/2016/7/layout/VerticalSolidActionList"/>
    <dgm:cxn modelId="{C7047F38-EFFA-4A1A-BA6E-10C3E6F81E04}" type="presParOf" srcId="{ED406DD6-20BF-4541-BC52-89F5989473B6}" destId="{E8B5580F-2AE4-40FE-8566-4B138B6E1281}" srcOrd="0" destOrd="0" presId="urn:microsoft.com/office/officeart/2016/7/layout/VerticalSolidActionList"/>
    <dgm:cxn modelId="{4BE3EB4D-5246-40CD-8E3F-1C5039EF4E94}" type="presParOf" srcId="{ED406DD6-20BF-4541-BC52-89F5989473B6}" destId="{2B0FC43D-D694-4E7B-8861-3F009D6D29C7}" srcOrd="1" destOrd="0" presId="urn:microsoft.com/office/officeart/2016/7/layout/VerticalSolidActionList"/>
    <dgm:cxn modelId="{6335ABBA-C82C-4845-AE8A-D9ED98671327}" type="presParOf" srcId="{50F60683-5064-400E-B264-E36344519D2E}" destId="{7B86E9A0-925E-425D-BDF0-8719D55D8640}" srcOrd="3" destOrd="0" presId="urn:microsoft.com/office/officeart/2016/7/layout/VerticalSolidActionList"/>
    <dgm:cxn modelId="{B170B3CD-9FAA-4E11-A655-FBA5D9042385}" type="presParOf" srcId="{50F60683-5064-400E-B264-E36344519D2E}" destId="{9A9382AD-877C-4EEE-BFCD-F5BC5DF64905}" srcOrd="4" destOrd="0" presId="urn:microsoft.com/office/officeart/2016/7/layout/VerticalSolidActionList"/>
    <dgm:cxn modelId="{BE693F25-5813-4C45-87F2-547BCFA7A6DC}" type="presParOf" srcId="{9A9382AD-877C-4EEE-BFCD-F5BC5DF64905}" destId="{FEC4E536-A214-42C0-9D6C-832E18910DA0}" srcOrd="0" destOrd="0" presId="urn:microsoft.com/office/officeart/2016/7/layout/VerticalSolidActionList"/>
    <dgm:cxn modelId="{0D93C9E7-90FB-4DF3-A250-7C337CA0117B}" type="presParOf" srcId="{9A9382AD-877C-4EEE-BFCD-F5BC5DF64905}" destId="{00F5826E-29CC-45C8-BFF6-3F6E7F22DC23}" srcOrd="1" destOrd="0" presId="urn:microsoft.com/office/officeart/2016/7/layout/VerticalSolidActionList"/>
    <dgm:cxn modelId="{C89E3F69-C5FD-43D1-AB00-DFCC5F42C564}" type="presParOf" srcId="{50F60683-5064-400E-B264-E36344519D2E}" destId="{1CFCB235-E309-496B-801A-60366FABD10A}" srcOrd="5" destOrd="0" presId="urn:microsoft.com/office/officeart/2016/7/layout/VerticalSolidActionList"/>
    <dgm:cxn modelId="{FD166699-4DB5-441C-9FB7-351480AF88F5}" type="presParOf" srcId="{50F60683-5064-400E-B264-E36344519D2E}" destId="{BECCA096-A9C2-41A6-8AD6-064902FB49DE}" srcOrd="6" destOrd="0" presId="urn:microsoft.com/office/officeart/2016/7/layout/VerticalSolidActionList"/>
    <dgm:cxn modelId="{959BBCF3-E2AC-4FFE-9BEA-DA224F4B6EF1}" type="presParOf" srcId="{BECCA096-A9C2-41A6-8AD6-064902FB49DE}" destId="{42AD4F4B-2825-4C0A-BD4F-536FD7136BB1}" srcOrd="0" destOrd="0" presId="urn:microsoft.com/office/officeart/2016/7/layout/VerticalSolidActionList"/>
    <dgm:cxn modelId="{E415FA6A-E545-4EFD-A021-31750B65D33F}" type="presParOf" srcId="{BECCA096-A9C2-41A6-8AD6-064902FB49DE}" destId="{C5E3C690-6E1C-46BA-8BB8-C457660539B7}" srcOrd="1" destOrd="0" presId="urn:microsoft.com/office/officeart/2016/7/layout/VerticalSolidActionList"/>
    <dgm:cxn modelId="{1B84340D-59DB-49B1-9663-6382991622E6}" type="presParOf" srcId="{50F60683-5064-400E-B264-E36344519D2E}" destId="{80FFC481-6190-4227-ADA9-E91CE8E20874}" srcOrd="7" destOrd="0" presId="urn:microsoft.com/office/officeart/2016/7/layout/VerticalSolidActionList"/>
    <dgm:cxn modelId="{45608C80-064B-44A0-B8C0-51C1F63361DF}" type="presParOf" srcId="{50F60683-5064-400E-B264-E36344519D2E}" destId="{610BDD69-5072-49C1-9B6B-16B21508C6BC}" srcOrd="8" destOrd="0" presId="urn:microsoft.com/office/officeart/2016/7/layout/VerticalSolidActionList"/>
    <dgm:cxn modelId="{E619D430-F4AC-4CE2-B2AF-82CABBEF14BB}" type="presParOf" srcId="{610BDD69-5072-49C1-9B6B-16B21508C6BC}" destId="{683A5619-ACFB-4705-92AD-F152E1051DAD}" srcOrd="0" destOrd="0" presId="urn:microsoft.com/office/officeart/2016/7/layout/VerticalSolidActionList"/>
    <dgm:cxn modelId="{06EE10E3-BB1A-45B2-9E71-B9302C645801}" type="presParOf" srcId="{610BDD69-5072-49C1-9B6B-16B21508C6BC}" destId="{6A4263E3-4B86-407E-9B07-9547BA326869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2174F-7EE3-40E3-B2F2-829B9D5ADEDE}">
      <dsp:nvSpPr>
        <dsp:cNvPr id="0" name=""/>
        <dsp:cNvSpPr/>
      </dsp:nvSpPr>
      <dsp:spPr>
        <a:xfrm>
          <a:off x="2103120" y="1890"/>
          <a:ext cx="8412480" cy="82968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10740" rIns="163225" bIns="2107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Define your target population</a:t>
          </a:r>
        </a:p>
      </dsp:txBody>
      <dsp:txXfrm>
        <a:off x="2103120" y="1890"/>
        <a:ext cx="8412480" cy="829686"/>
      </dsp:txXfrm>
    </dsp:sp>
    <dsp:sp modelId="{1B9C8866-5A2E-461D-9306-4BCCE2A3ED7E}">
      <dsp:nvSpPr>
        <dsp:cNvPr id="0" name=""/>
        <dsp:cNvSpPr/>
      </dsp:nvSpPr>
      <dsp:spPr>
        <a:xfrm>
          <a:off x="0" y="1890"/>
          <a:ext cx="2103120" cy="82968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290" tIns="81955" rIns="111290" bIns="8195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Define</a:t>
          </a:r>
        </a:p>
      </dsp:txBody>
      <dsp:txXfrm>
        <a:off x="0" y="1890"/>
        <a:ext cx="2103120" cy="829686"/>
      </dsp:txXfrm>
    </dsp:sp>
    <dsp:sp modelId="{2B0FC43D-D694-4E7B-8861-3F009D6D29C7}">
      <dsp:nvSpPr>
        <dsp:cNvPr id="0" name=""/>
        <dsp:cNvSpPr/>
      </dsp:nvSpPr>
      <dsp:spPr>
        <a:xfrm>
          <a:off x="2103120" y="881358"/>
          <a:ext cx="8412480" cy="82968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10740" rIns="163225" bIns="2107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Clarify the desired result</a:t>
          </a:r>
        </a:p>
      </dsp:txBody>
      <dsp:txXfrm>
        <a:off x="2103120" y="881358"/>
        <a:ext cx="8412480" cy="829686"/>
      </dsp:txXfrm>
    </dsp:sp>
    <dsp:sp modelId="{E8B5580F-2AE4-40FE-8566-4B138B6E1281}">
      <dsp:nvSpPr>
        <dsp:cNvPr id="0" name=""/>
        <dsp:cNvSpPr/>
      </dsp:nvSpPr>
      <dsp:spPr>
        <a:xfrm>
          <a:off x="0" y="881358"/>
          <a:ext cx="2103120" cy="82968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290" tIns="81955" rIns="111290" bIns="8195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Clarify</a:t>
          </a:r>
        </a:p>
      </dsp:txBody>
      <dsp:txXfrm>
        <a:off x="0" y="881358"/>
        <a:ext cx="2103120" cy="829686"/>
      </dsp:txXfrm>
    </dsp:sp>
    <dsp:sp modelId="{00F5826E-29CC-45C8-BFF6-3F6E7F22DC23}">
      <dsp:nvSpPr>
        <dsp:cNvPr id="0" name=""/>
        <dsp:cNvSpPr/>
      </dsp:nvSpPr>
      <dsp:spPr>
        <a:xfrm>
          <a:off x="2103120" y="1760825"/>
          <a:ext cx="8412480" cy="82968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10740" rIns="163225" bIns="2107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Conduct a factor analysis</a:t>
          </a:r>
        </a:p>
      </dsp:txBody>
      <dsp:txXfrm>
        <a:off x="2103120" y="1760825"/>
        <a:ext cx="8412480" cy="829686"/>
      </dsp:txXfrm>
    </dsp:sp>
    <dsp:sp modelId="{FEC4E536-A214-42C0-9D6C-832E18910DA0}">
      <dsp:nvSpPr>
        <dsp:cNvPr id="0" name=""/>
        <dsp:cNvSpPr/>
      </dsp:nvSpPr>
      <dsp:spPr>
        <a:xfrm>
          <a:off x="0" y="1760825"/>
          <a:ext cx="2103120" cy="82968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290" tIns="81955" rIns="111290" bIns="8195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Conduct</a:t>
          </a:r>
        </a:p>
      </dsp:txBody>
      <dsp:txXfrm>
        <a:off x="0" y="1760825"/>
        <a:ext cx="2103120" cy="829686"/>
      </dsp:txXfrm>
    </dsp:sp>
    <dsp:sp modelId="{C5E3C690-6E1C-46BA-8BB8-C457660539B7}">
      <dsp:nvSpPr>
        <dsp:cNvPr id="0" name=""/>
        <dsp:cNvSpPr/>
      </dsp:nvSpPr>
      <dsp:spPr>
        <a:xfrm>
          <a:off x="2103120" y="2640293"/>
          <a:ext cx="8412480" cy="82968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10740" rIns="163225" bIns="2107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Identify key factors hindering success</a:t>
          </a:r>
        </a:p>
      </dsp:txBody>
      <dsp:txXfrm>
        <a:off x="2103120" y="2640293"/>
        <a:ext cx="8412480" cy="829686"/>
      </dsp:txXfrm>
    </dsp:sp>
    <dsp:sp modelId="{42AD4F4B-2825-4C0A-BD4F-536FD7136BB1}">
      <dsp:nvSpPr>
        <dsp:cNvPr id="0" name=""/>
        <dsp:cNvSpPr/>
      </dsp:nvSpPr>
      <dsp:spPr>
        <a:xfrm>
          <a:off x="0" y="2640293"/>
          <a:ext cx="2103120" cy="82968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290" tIns="81955" rIns="111290" bIns="8195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Identify</a:t>
          </a:r>
        </a:p>
      </dsp:txBody>
      <dsp:txXfrm>
        <a:off x="0" y="2640293"/>
        <a:ext cx="2103120" cy="829686"/>
      </dsp:txXfrm>
    </dsp:sp>
    <dsp:sp modelId="{6A4263E3-4B86-407E-9B07-9547BA326869}">
      <dsp:nvSpPr>
        <dsp:cNvPr id="0" name=""/>
        <dsp:cNvSpPr/>
      </dsp:nvSpPr>
      <dsp:spPr>
        <a:xfrm>
          <a:off x="2103120" y="3519760"/>
          <a:ext cx="8412480" cy="82968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225" tIns="210740" rIns="163225" bIns="2107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Select one Key factor to do small test of change </a:t>
          </a:r>
        </a:p>
      </dsp:txBody>
      <dsp:txXfrm>
        <a:off x="2103120" y="3519760"/>
        <a:ext cx="8412480" cy="829686"/>
      </dsp:txXfrm>
    </dsp:sp>
    <dsp:sp modelId="{683A5619-ACFB-4705-92AD-F152E1051DAD}">
      <dsp:nvSpPr>
        <dsp:cNvPr id="0" name=""/>
        <dsp:cNvSpPr/>
      </dsp:nvSpPr>
      <dsp:spPr>
        <a:xfrm>
          <a:off x="0" y="3519760"/>
          <a:ext cx="2103120" cy="82968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290" tIns="81955" rIns="111290" bIns="81955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Select</a:t>
          </a:r>
        </a:p>
      </dsp:txBody>
      <dsp:txXfrm>
        <a:off x="0" y="3519760"/>
        <a:ext cx="2103120" cy="829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4DE15-6C49-4073-9436-3507B31485D9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35713-971D-474E-B5B5-5D366A9EA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643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13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662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74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05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605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803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446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88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274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490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42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39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60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31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96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53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628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935713-971D-474E-B5B5-5D366A9EA8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36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B9626-DDF4-0216-C117-4F9B53BED1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AEF5F1-2885-6EDB-600B-CA80976C75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CB9B-D5A9-E0A8-19BE-4C7388540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FB820-E977-E8BA-007A-03C05C57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9F2E1-8AA7-9CC1-0D03-32B502E5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1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7F3E7-F574-D046-E06B-9C108668F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7A858A-D7D0-6D8A-5EFA-327307378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52DB5-B646-807A-F26D-DE86EDF17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89074-73DC-E7AF-D521-E89C5932E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262FC-475E-C0B3-0AAD-8BE6C320D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50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30A999-484F-B397-F2F9-26869416A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6F9015-4CCC-BE1C-1787-1076501C90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02E3E-4D7B-3092-F5BF-285FCAD06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BA551-F069-94D8-8FAB-38E9E05B2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2AB48-7B27-560F-16E7-0883C15D1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30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ntent_28pt_w/Sourc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50E09-999C-4F9F-86A6-2AAD9E00C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EE7C-FC9E-418A-9B23-FAE88622B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5920"/>
            <a:ext cx="10515600" cy="4469132"/>
          </a:xfrm>
        </p:spPr>
        <p:txBody>
          <a:bodyPr/>
          <a:lstStyle>
            <a:lvl1pPr marL="274320" indent="-274320">
              <a:lnSpc>
                <a:spcPct val="105000"/>
              </a:lnSpc>
              <a:defRPr/>
            </a:lvl1pPr>
            <a:lvl2pPr marL="548640" indent="-274320">
              <a:lnSpc>
                <a:spcPct val="95000"/>
              </a:lnSpc>
              <a:defRPr/>
            </a:lvl2pPr>
            <a:lvl3pPr marL="822960" indent="-274320">
              <a:lnSpc>
                <a:spcPct val="95000"/>
              </a:lnSpc>
              <a:defRPr/>
            </a:lvl3pPr>
            <a:lvl4pPr marL="1097280" indent="-274320">
              <a:lnSpc>
                <a:spcPct val="95000"/>
              </a:lnSpc>
              <a:buSzPct val="66000"/>
              <a:defRPr/>
            </a:lvl4pPr>
            <a:lvl5pPr marL="1371600" indent="-274320">
              <a:lnSpc>
                <a:spcPct val="95000"/>
              </a:lnSpc>
              <a:buSzPct val="66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1DD7B-3497-4E63-AFB9-751D466D9E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31650-33A0-41F4-A40A-6CB69A9709A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5E3898A7-510F-4BFC-8EAE-5AF191AAD9A0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839788" y="6115051"/>
            <a:ext cx="10512424" cy="194308"/>
          </a:xfrm>
        </p:spPr>
        <p:txBody>
          <a:bodyPr anchor="ctr" anchorCtr="0">
            <a:noAutofit/>
          </a:bodyPr>
          <a:lstStyle>
            <a:lvl1pPr marL="0" indent="0">
              <a:spcBef>
                <a:spcPts val="800"/>
              </a:spcBef>
              <a:buNone/>
              <a:defRPr sz="1000" i="1" spc="1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1005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w/Caption, Sourc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7F71C-655E-4B05-9E40-1D17D2066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93776"/>
            <a:ext cx="10512424" cy="859370"/>
          </a:xfrm>
        </p:spPr>
        <p:txBody>
          <a:bodyPr anchor="ctr" anchorCtr="0">
            <a:noAutofit/>
          </a:bodyPr>
          <a:lstStyle>
            <a:lvl1pPr>
              <a:defRPr sz="33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D660C1-DA55-4FD9-8EA0-4DB9AA9D55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9788" y="1415144"/>
            <a:ext cx="10515600" cy="4453094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B8458-8D41-4162-B49C-647862AF1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5868238"/>
            <a:ext cx="10512424" cy="296564"/>
          </a:xfrm>
        </p:spPr>
        <p:txBody>
          <a:bodyPr tIns="0" bIns="0" anchor="ctr" anchorCtr="0">
            <a:noAutofit/>
          </a:bodyPr>
          <a:lstStyle>
            <a:lvl1pPr marL="0" indent="0">
              <a:spcBef>
                <a:spcPts val="800"/>
              </a:spcBef>
              <a:buNone/>
              <a:defRPr sz="13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EBCDC50-B383-49EA-B955-CCFE622A1B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31650-33A0-41F4-A40A-6CB69A9709A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E623856E-D38A-496A-B171-3BB4ED14DCC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833436" y="6170277"/>
            <a:ext cx="10515601" cy="194308"/>
          </a:xfrm>
        </p:spPr>
        <p:txBody>
          <a:bodyPr anchor="ctr" anchorCtr="0">
            <a:noAutofit/>
          </a:bodyPr>
          <a:lstStyle>
            <a:lvl1pPr marL="0" indent="0">
              <a:spcBef>
                <a:spcPts val="800"/>
              </a:spcBef>
              <a:buNone/>
              <a:defRPr sz="1000" i="1" spc="10" baseline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308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71E45-C97D-8A96-A1EB-19D550C24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4B19B-4A88-C9BC-BE5C-9219D29CF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698FE-1AA1-F10A-AF35-22828727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855CD-E42E-AE93-BAD4-5C8953489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0EF05-FBCB-FF9E-DD23-F2F8B9C4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70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A9768-8232-7845-555D-5D99069EC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3DB86-D676-FCD6-61F0-661D19C12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83F11-B4A1-A9EC-B695-D18D1C50B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23BF7-D978-67C4-3F3F-DDCE39EF2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C6D96-4795-2EC7-9479-95161FED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2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69135-EA9A-9835-A6BB-6B9D0228D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73590-2381-D297-FBD5-2F2A9F680C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A459B-F218-B8CC-646F-5344E62D3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5571B-F656-1F7F-36E8-0D0B3769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98FC5-7A36-1A3E-B357-892D2076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D9803-752B-02F6-7332-6F34DFC56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3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63EFE-BBAE-379A-C18C-EC31A8A3A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D16F1-816D-B85E-6DEB-5C26446A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EDF6A-CFA0-AA2B-8B59-70FC441E9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E5DBB3-1B1F-29CA-622F-49AB2831A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CDCAED-D9F6-6A99-A337-BA2AEE21A4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35477D-A57C-D74E-653E-2485BA1E8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27749D-6F7C-B218-6433-77D5E47A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2A0EFF-F9BB-9FF3-718B-59EC98329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05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27BD6-B475-0551-D794-9976C69F1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4A121F-37A7-EE2A-BACE-9064DC2F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DE4A81-C254-025D-8339-C02E4F06E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EFE3E-55F9-73CF-37E9-60530E2F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54D0CC-C044-A790-E76A-33E57B5A0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6EC244-F627-F6E5-EC23-3923DDC8A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C0E9B-3779-CC5E-2128-04AC26B2E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22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E85DB-21E3-F1F7-9E30-4FDFB7B63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680D7-811D-CA16-8AAE-C7324375F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BAE9CA-44DC-CFCA-6458-85B7FD6E6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AF034-D088-3545-31C8-AE082C5D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F26E5B-674C-814E-F7C7-79ECC35A4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0ECE0A-3E88-47CD-65CB-757FBF49E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09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1E55E-B9AA-AAF4-2D6A-51E321199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B0EEE3-3AAA-A9B7-1B4B-2B72E0973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2F0E7-0DB8-7202-B81C-D8EC6385B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4265DD-B331-38B8-6A8E-BC25D170D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421AF-3165-933A-D26B-91BFA21A1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39990B-F061-B532-DB61-6EB6805AE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11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9933E0-8066-0438-DE90-001338F0C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A9006-7CAB-79A0-C414-42E08FCD5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7D504-556B-299C-E34D-B5F6161A4A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18F77D-E388-40BD-A3AC-87EA4FDAD7FB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D5FFE-F9A5-8803-88FE-9C3711F37E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05796-6CD6-142A-C267-272E34A3F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FFE5C3-7E9F-4B89-87E4-B85D0B0B40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3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5F5E7E-5A0F-8B18-9715-2042BD6914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PDSA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F0D922-34C3-6EE9-A2F8-AE2B1A2EDC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599" y="2318197"/>
            <a:ext cx="9724031" cy="36833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Nada Algharib 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IT Manager III, County of Santa Cruz – ISD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800" dirty="0"/>
              <a:t>5/28/2025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705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3E52F3B-D415-D0DE-BFDF-852A3902BDC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5481" r="9091" b="17910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369F3D2-AB39-8D0B-B453-699F60026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en-US" sz="2100" dirty="0"/>
            </a:br>
            <a:br>
              <a:rPr lang="en-US" sz="3600" dirty="0"/>
            </a:br>
            <a:r>
              <a:rPr lang="en-US" sz="3600" dirty="0"/>
              <a:t>Setting the Stage for Change </a:t>
            </a:r>
            <a:br>
              <a:rPr lang="en-US" sz="2100" dirty="0"/>
            </a:br>
            <a:endParaRPr lang="en-US" sz="2100" dirty="0"/>
          </a:p>
        </p:txBody>
      </p:sp>
      <p:graphicFrame>
        <p:nvGraphicFramePr>
          <p:cNvPr id="23" name="Rectangle 1">
            <a:extLst>
              <a:ext uri="{FF2B5EF4-FFF2-40B4-BE49-F238E27FC236}">
                <a16:creationId xmlns:a16="http://schemas.microsoft.com/office/drawing/2014/main" id="{CCB47FEC-6F0C-B98A-17CC-FA7C4DB603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1186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23312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E0794C-5CE5-E766-DBB1-6B5B0B671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Expanding Affordable Internet Connectivity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4E2CD-0C4E-0801-EB58-B56770F1C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400" b="0" i="0" dirty="0">
                <a:effectLst/>
                <a:latin typeface="Aptos Body"/>
              </a:rPr>
              <a:t>All residents in Santa Cruz County are thriving, with increased access to health, employment, education, and overall connectivity to the world.</a:t>
            </a:r>
          </a:p>
          <a:p>
            <a:r>
              <a:rPr lang="en-US" sz="2400" dirty="0">
                <a:latin typeface="Aptos Body"/>
              </a:rPr>
              <a:t>Focus Population: Households who receive subsidies in Live Oak </a:t>
            </a:r>
          </a:p>
          <a:p>
            <a:r>
              <a:rPr lang="en-US" sz="2400" dirty="0">
                <a:latin typeface="Aptos Body"/>
              </a:rPr>
              <a:t>Focus Result: Eligible Live Oak area residents have access to affordable internet connectivity.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24791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3B34-6B75-497D-81F0-1D6C5F85A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6455"/>
          </a:xfrm>
        </p:spPr>
        <p:txBody>
          <a:bodyPr/>
          <a:lstStyle/>
          <a:p>
            <a:r>
              <a:rPr lang="en-US" dirty="0"/>
              <a:t>Focus Population</a:t>
            </a:r>
          </a:p>
        </p:txBody>
      </p:sp>
      <p:pic>
        <p:nvPicPr>
          <p:cNvPr id="10" name="Content Placeholder 9" descr="A diagram of a diagram&#10;&#10;Description automatically generated">
            <a:extLst>
              <a:ext uri="{FF2B5EF4-FFF2-40B4-BE49-F238E27FC236}">
                <a16:creationId xmlns:a16="http://schemas.microsoft.com/office/drawing/2014/main" id="{DFD9F81F-A331-037A-9D89-674ED8902F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43" y="1164245"/>
            <a:ext cx="10512424" cy="526698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6C818-95EE-4AB7-8FF6-1F3649F71C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31650-33A0-41F4-A40A-6CB69A9709AF}" type="slidenum">
              <a:rPr lang="en-US" smtClean="0"/>
              <a:t>12</a:t>
            </a:fld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DD4B68-631B-4358-B876-21A5108930AD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F550E3E-91D5-23C6-6AB1-5B96B09F08C7}"/>
              </a:ext>
            </a:extLst>
          </p:cNvPr>
          <p:cNvSpPr/>
          <p:nvPr/>
        </p:nvSpPr>
        <p:spPr>
          <a:xfrm>
            <a:off x="1153007" y="2909641"/>
            <a:ext cx="3810000" cy="1447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4500" b="1" cap="none" spc="0" dirty="0">
              <a:ln w="0"/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90AB2-452E-1AD8-9A2A-8C30FE98510D}"/>
              </a:ext>
            </a:extLst>
          </p:cNvPr>
          <p:cNvSpPr txBox="1"/>
          <p:nvPr/>
        </p:nvSpPr>
        <p:spPr>
          <a:xfrm>
            <a:off x="1447800" y="3182358"/>
            <a:ext cx="2895600" cy="35548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</a:pPr>
            <a:r>
              <a:rPr lang="en-US" b="1" kern="2400">
                <a:solidFill>
                  <a:schemeClr val="bg1"/>
                </a:solidFill>
                <a:cs typeface="Arial"/>
              </a:rPr>
              <a:t>Focus Population</a:t>
            </a:r>
            <a:endParaRPr lang="en-US" b="1" kern="2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D3B10F-C7D6-CEF1-E275-B1C43BB476EF}"/>
              </a:ext>
            </a:extLst>
          </p:cNvPr>
          <p:cNvSpPr txBox="1"/>
          <p:nvPr/>
        </p:nvSpPr>
        <p:spPr>
          <a:xfrm>
            <a:off x="8915399" y="2572758"/>
            <a:ext cx="1628775" cy="88178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30188" indent="-230188" algn="l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  <a:buFont typeface="Wingdings" panose="05000000000000000000" pitchFamily="2" charset="2"/>
              <a:buChar char="§"/>
            </a:pPr>
            <a:r>
              <a:rPr lang="en-US" kern="2400" dirty="0">
                <a:solidFill>
                  <a:srgbClr val="595959"/>
                </a:solidFill>
              </a:rPr>
              <a:t>County of Santa Cruz Households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374567-E89B-2B91-D6B7-98217FF7BA95}"/>
              </a:ext>
            </a:extLst>
          </p:cNvPr>
          <p:cNvSpPr txBox="1"/>
          <p:nvPr/>
        </p:nvSpPr>
        <p:spPr>
          <a:xfrm>
            <a:off x="7010400" y="3429000"/>
            <a:ext cx="1676400" cy="61863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30188" indent="-230188" algn="l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  <a:buFont typeface="Wingdings" panose="05000000000000000000" pitchFamily="2" charset="2"/>
              <a:buChar char="§"/>
            </a:pPr>
            <a:r>
              <a:rPr lang="en-US" kern="2400" dirty="0">
                <a:solidFill>
                  <a:srgbClr val="595959"/>
                </a:solidFill>
              </a:rPr>
              <a:t>Low Income Households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4617DF-7366-E0B0-A639-82ECB7C0B490}"/>
              </a:ext>
            </a:extLst>
          </p:cNvPr>
          <p:cNvSpPr txBox="1"/>
          <p:nvPr/>
        </p:nvSpPr>
        <p:spPr>
          <a:xfrm>
            <a:off x="4989511" y="3182358"/>
            <a:ext cx="1297895" cy="118878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30188" indent="-230188" algn="l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  <a:buFont typeface="Wingdings" panose="05000000000000000000" pitchFamily="2" charset="2"/>
              <a:buChar char="§"/>
            </a:pPr>
            <a:r>
              <a:rPr lang="en-US" sz="1250" kern="2400" dirty="0">
                <a:solidFill>
                  <a:srgbClr val="595959"/>
                </a:solidFill>
              </a:rPr>
              <a:t>Low Income Households Eligible for Affordable Internet Offers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9431AE-9D90-D69A-6B09-740508C094E6}"/>
              </a:ext>
            </a:extLst>
          </p:cNvPr>
          <p:cNvSpPr txBox="1"/>
          <p:nvPr/>
        </p:nvSpPr>
        <p:spPr>
          <a:xfrm>
            <a:off x="1989901" y="3516415"/>
            <a:ext cx="2136211" cy="73558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</a:pPr>
            <a:r>
              <a:rPr lang="en-US" sz="1400" b="1" kern="2400" dirty="0">
                <a:solidFill>
                  <a:schemeClr val="bg1"/>
                </a:solidFill>
                <a:cs typeface="Arial"/>
              </a:rPr>
              <a:t>Households who receive subsidies in Live Oak</a:t>
            </a:r>
            <a:r>
              <a:rPr lang="en-US" sz="1600" b="1" kern="2400" dirty="0">
                <a:solidFill>
                  <a:schemeClr val="bg1"/>
                </a:solidFill>
                <a:cs typeface="Arial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1900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712E947-0734-45F9-9C4F-41114EC3A3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285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2B3290A-D3BF-4B87-B55B-FD9A98B497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9030" cy="1576446"/>
            <a:chOff x="0" y="0"/>
            <a:chExt cx="12192002" cy="157644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33A715A-0686-440A-8F40-441B42A660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 flipH="1">
              <a:off x="2" y="0"/>
              <a:ext cx="12191998" cy="1575955"/>
            </a:xfrm>
            <a:prstGeom prst="rect">
              <a:avLst/>
            </a:prstGeom>
            <a:gradFill>
              <a:gsLst>
                <a:gs pos="0">
                  <a:srgbClr val="000000">
                    <a:alpha val="96000"/>
                  </a:srgbClr>
                </a:gs>
                <a:gs pos="100000">
                  <a:schemeClr val="accent1">
                    <a:lumMod val="75000"/>
                  </a:schemeClr>
                </a:gs>
              </a:gsLst>
              <a:lin ang="8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761657F-19F2-425B-B7E9-0118CD13C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07778" y="-5307778"/>
              <a:ext cx="1576446" cy="12192002"/>
            </a:xfrm>
            <a:prstGeom prst="rect">
              <a:avLst/>
            </a:prstGeom>
            <a:gradFill>
              <a:gsLst>
                <a:gs pos="45000">
                  <a:schemeClr val="accent1">
                    <a:alpha val="0"/>
                  </a:schemeClr>
                </a:gs>
                <a:gs pos="99000">
                  <a:srgbClr val="000000">
                    <a:alpha val="74000"/>
                  </a:srgb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27B6634-79D3-4EDD-A77A-1065D6F3A4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25434" y="0"/>
              <a:ext cx="4303422" cy="1575461"/>
            </a:xfrm>
            <a:prstGeom prst="rect">
              <a:avLst/>
            </a:prstGeom>
            <a:gradFill>
              <a:gsLst>
                <a:gs pos="0">
                  <a:schemeClr val="accent1">
                    <a:alpha val="17000"/>
                  </a:schemeClr>
                </a:gs>
                <a:gs pos="74000">
                  <a:schemeClr val="accent1">
                    <a:lumMod val="50000"/>
                    <a:alpha val="0"/>
                  </a:schemeClr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369D818-533C-EBAD-75F7-3005D999D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8" y="319314"/>
            <a:ext cx="9477377" cy="1030515"/>
          </a:xfrm>
        </p:spPr>
        <p:txBody>
          <a:bodyPr anchor="ctr">
            <a:normAutofit fontScale="90000"/>
          </a:bodyPr>
          <a:lstStyle/>
          <a:p>
            <a:br>
              <a:rPr lang="en-US" sz="3400" b="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en-US" sz="3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Live Oak area – Enrollment in </a:t>
            </a:r>
            <a:r>
              <a:rPr lang="en-US" sz="3600" b="0" i="0" u="none" strike="noStrike" baseline="0">
                <a:solidFill>
                  <a:schemeClr val="bg1"/>
                </a:solidFill>
                <a:latin typeface="Calibri" panose="020F0502020204030204" pitchFamily="34" charset="0"/>
              </a:rPr>
              <a:t>Affordable Connectivity </a:t>
            </a:r>
            <a:r>
              <a:rPr lang="en-US" sz="3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</a:rPr>
              <a:t>Program</a:t>
            </a:r>
            <a:br>
              <a:rPr lang="en-US" sz="3600" b="0" i="0" u="none" strike="noStrike" baseline="0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</a:br>
            <a:endParaRPr lang="en-US" sz="3400" dirty="0">
              <a:solidFill>
                <a:srgbClr val="FFFFFF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88372C-79D0-1C0F-04F4-62EA61A19F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598" y="2717909"/>
            <a:ext cx="10079667" cy="8291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D354EA-3B0B-3C59-C98C-256D554951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598" y="3699325"/>
            <a:ext cx="9941334" cy="51740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11912-36B7-5325-6E2E-F408F84EE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8" y="5070346"/>
            <a:ext cx="9496427" cy="13852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0" i="0" u="none" strike="noStrike" baseline="0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9631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BD4973-4F29-18AD-D45D-38E167742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980500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Factor Analysis – What’s helping/what’s hurting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4AA5192-D03D-74A0-F21C-907D0CAE5D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07817" y="1822348"/>
            <a:ext cx="10176364" cy="478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026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4CD4BC-0064-B946-1A0D-DD3B0CEBC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Small Test of Change – Collaborating with County Departments (HSD/Benefits)</a:t>
            </a:r>
            <a:br>
              <a:rPr lang="en-US" sz="2200" dirty="0">
                <a:solidFill>
                  <a:srgbClr val="FFFFFF"/>
                </a:solidFill>
              </a:rPr>
            </a:br>
            <a:endParaRPr lang="en-US" sz="2200" dirty="0">
              <a:solidFill>
                <a:srgbClr val="FFFFFF"/>
              </a:solidFill>
            </a:endParaRP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A73C04B-7402-A1EF-1293-8F1798B05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400" dirty="0"/>
              <a:t>Eligibility for affordable offers include enrollment in Medi-Cal and CalFresh programs.</a:t>
            </a:r>
          </a:p>
          <a:p>
            <a:endParaRPr lang="en-US" sz="2400" dirty="0"/>
          </a:p>
          <a:p>
            <a:r>
              <a:rPr lang="en-US" sz="2400" b="1" dirty="0"/>
              <a:t>Small Test of Change:</a:t>
            </a:r>
          </a:p>
          <a:p>
            <a:pPr lvl="1"/>
            <a:r>
              <a:rPr lang="en-US" dirty="0"/>
              <a:t>Leverage HSD’s existing processes for reaching and engaging with Medi-Cal and CalFresh clients.</a:t>
            </a:r>
          </a:p>
          <a:p>
            <a:pPr lvl="1"/>
            <a:r>
              <a:rPr lang="en-US" dirty="0"/>
              <a:t>Collect data to see if enrollments in affordable offers increase.</a:t>
            </a:r>
          </a:p>
        </p:txBody>
      </p:sp>
    </p:spTree>
    <p:extLst>
      <p:ext uri="{BB962C8B-B14F-4D97-AF65-F5344CB8AC3E}">
        <p14:creationId xmlns:p14="http://schemas.microsoft.com/office/powerpoint/2010/main" val="807588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7E0099-1DB5-C2D0-3587-83A4D6B53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2E1D8E-0B5B-213C-1E54-C5F8D91B5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2" y="248038"/>
            <a:ext cx="9990059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Small Test of Change  – Collaborating with County Departments (HSD/Benefits)</a:t>
            </a:r>
            <a:br>
              <a:rPr lang="en-US" sz="1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19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Leveraging existing processes for outreach and awareness of affordable offers  </a:t>
            </a:r>
            <a:endParaRPr lang="en-US" sz="1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DCECEF56-85D8-543D-446F-8A61C03E9C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15565" y="1574310"/>
            <a:ext cx="8360865" cy="445216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E394F-A264-BAF6-16D3-46E6DFC2415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704319" y="6455664"/>
            <a:ext cx="44805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FF31650-33A0-41F4-A40A-6CB69A9709AF}" type="slidenum">
              <a:rPr 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6B6736-FEF6-7DF3-14AB-9AA4E1D69B78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043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4BD315-A117-1AE2-4874-3C4A0A07F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PDSA - Key Takeaways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7EB86CC-66C8-509A-0C6D-15F57280B1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599" y="2318197"/>
            <a:ext cx="9724031" cy="36833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Start with a well-defined problem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Focus on one factor at a time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Test small, learn fast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Iterate towards improvement</a:t>
            </a:r>
          </a:p>
        </p:txBody>
      </p:sp>
    </p:spTree>
    <p:extLst>
      <p:ext uri="{BB962C8B-B14F-4D97-AF65-F5344CB8AC3E}">
        <p14:creationId xmlns:p14="http://schemas.microsoft.com/office/powerpoint/2010/main" val="3172124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DA46E5-047F-8B5F-48EA-C9428219B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7"/>
            <a:ext cx="10053763" cy="2008094"/>
          </a:xfrm>
        </p:spPr>
        <p:txBody>
          <a:bodyPr anchor="b">
            <a:noAutofit/>
          </a:bodyPr>
          <a:lstStyle/>
          <a:p>
            <a:pPr algn="l"/>
            <a:r>
              <a:rPr lang="en-US" sz="7200" dirty="0">
                <a:solidFill>
                  <a:srgbClr val="FFFFFF"/>
                </a:solidFill>
              </a:rPr>
              <a:t>Thank You!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Nada Algharib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IT Manager III, County of Santa Cruz - ISD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2686E6-788F-A991-061C-C6757ECDF2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 fontScale="85000" lnSpcReduction="10000"/>
          </a:bodyPr>
          <a:lstStyle/>
          <a:p>
            <a:pPr algn="l"/>
            <a:r>
              <a:rPr lang="en-US" b="1" dirty="0"/>
              <a:t>Breakout Session Questions: </a:t>
            </a:r>
          </a:p>
          <a:p>
            <a:pPr algn="l"/>
            <a:r>
              <a:rPr lang="en-US" dirty="0"/>
              <a:t>Introduce yourself to the group</a:t>
            </a:r>
          </a:p>
          <a:p>
            <a:pPr algn="l"/>
            <a:r>
              <a:rPr lang="en-US" dirty="0"/>
              <a:t>Discuss what project or program you could have used the PDSA tool before launching</a:t>
            </a:r>
          </a:p>
          <a:p>
            <a:pPr algn="l"/>
            <a:r>
              <a:rPr lang="en-US" dirty="0"/>
              <a:t>What program or project will be good to use </a:t>
            </a:r>
            <a:r>
              <a:rPr lang="en-US"/>
              <a:t>the tool 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77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E8CE07-9DD0-BA77-9079-28228DBE8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Using the PDSA Cycle for Continuous Improvement</a:t>
            </a:r>
            <a:br>
              <a:rPr lang="en-US" sz="4800">
                <a:solidFill>
                  <a:srgbClr val="FFFFFF"/>
                </a:solidFill>
              </a:rPr>
            </a:br>
            <a:endParaRPr lang="en-US" sz="4800" b="1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D9047-576E-DDCB-848D-2AF2B72BB3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sz="2800" b="1" dirty="0"/>
              <a:t>From Problem Identification to Targeted Change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233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6B47D-E7CF-4FEE-9CE8-72624B82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/>
              <a:t>Scientific method meets Action Learning meets Lean Method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2BCA4-511F-493C-9D0D-606C3D569F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31650-33A0-41F4-A40A-6CB69A9709AF}" type="slidenum">
              <a:rPr lang="en-US" smtClean="0"/>
              <a:t>3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62A317-4E7D-45CE-BDB1-9ACABB922C98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/>
              <a:t>Adapted by IHI from The Model for Improvement,* developed by Associates in Process Improvement</a:t>
            </a:r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05CB2F5A-4C54-4C86-8D42-3C77333B9490}"/>
              </a:ext>
            </a:extLst>
          </p:cNvPr>
          <p:cNvSpPr/>
          <p:nvPr/>
        </p:nvSpPr>
        <p:spPr>
          <a:xfrm>
            <a:off x="7465439" y="1776922"/>
            <a:ext cx="2836545" cy="1600200"/>
          </a:xfrm>
          <a:custGeom>
            <a:avLst/>
            <a:gdLst/>
            <a:ahLst/>
            <a:cxnLst/>
            <a:rect l="l" t="t" r="r" b="b"/>
            <a:pathLst>
              <a:path w="2836545" h="1600200">
                <a:moveTo>
                  <a:pt x="799498" y="0"/>
                </a:moveTo>
                <a:lnTo>
                  <a:pt x="0" y="799964"/>
                </a:lnTo>
                <a:lnTo>
                  <a:pt x="799498" y="1599924"/>
                </a:lnTo>
                <a:lnTo>
                  <a:pt x="799498" y="1199942"/>
                </a:lnTo>
                <a:lnTo>
                  <a:pt x="2835987" y="1199942"/>
                </a:lnTo>
                <a:lnTo>
                  <a:pt x="2835987" y="399981"/>
                </a:lnTo>
                <a:lnTo>
                  <a:pt x="799498" y="399981"/>
                </a:lnTo>
                <a:lnTo>
                  <a:pt x="799498" y="0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C8227F9B-6918-4CB7-8C84-EC5E3DA20902}"/>
              </a:ext>
            </a:extLst>
          </p:cNvPr>
          <p:cNvSpPr/>
          <p:nvPr/>
        </p:nvSpPr>
        <p:spPr>
          <a:xfrm>
            <a:off x="1940675" y="2915510"/>
            <a:ext cx="2926080" cy="2263775"/>
          </a:xfrm>
          <a:custGeom>
            <a:avLst/>
            <a:gdLst/>
            <a:ahLst/>
            <a:cxnLst/>
            <a:rect l="l" t="t" r="r" b="b"/>
            <a:pathLst>
              <a:path w="2926079" h="2263775">
                <a:moveTo>
                  <a:pt x="1781214" y="0"/>
                </a:moveTo>
                <a:lnTo>
                  <a:pt x="1735869" y="4447"/>
                </a:lnTo>
                <a:lnTo>
                  <a:pt x="1691903" y="16100"/>
                </a:lnTo>
                <a:lnTo>
                  <a:pt x="1650131" y="34672"/>
                </a:lnTo>
                <a:lnTo>
                  <a:pt x="1611369" y="59875"/>
                </a:lnTo>
                <a:lnTo>
                  <a:pt x="1576432" y="91422"/>
                </a:lnTo>
                <a:lnTo>
                  <a:pt x="1546136" y="129026"/>
                </a:lnTo>
                <a:lnTo>
                  <a:pt x="1521296" y="172398"/>
                </a:lnTo>
                <a:lnTo>
                  <a:pt x="1502046" y="153808"/>
                </a:lnTo>
                <a:lnTo>
                  <a:pt x="1460041" y="121306"/>
                </a:lnTo>
                <a:lnTo>
                  <a:pt x="1396163" y="87745"/>
                </a:lnTo>
                <a:lnTo>
                  <a:pt x="1353826" y="73826"/>
                </a:lnTo>
                <a:lnTo>
                  <a:pt x="1310896" y="65618"/>
                </a:lnTo>
                <a:lnTo>
                  <a:pt x="1267830" y="62971"/>
                </a:lnTo>
                <a:lnTo>
                  <a:pt x="1225085" y="65740"/>
                </a:lnTo>
                <a:lnTo>
                  <a:pt x="1183119" y="73775"/>
                </a:lnTo>
                <a:lnTo>
                  <a:pt x="1142389" y="86929"/>
                </a:lnTo>
                <a:lnTo>
                  <a:pt x="1103352" y="105055"/>
                </a:lnTo>
                <a:lnTo>
                  <a:pt x="1066466" y="128005"/>
                </a:lnTo>
                <a:lnTo>
                  <a:pt x="1032187" y="155632"/>
                </a:lnTo>
                <a:lnTo>
                  <a:pt x="1000973" y="187787"/>
                </a:lnTo>
                <a:lnTo>
                  <a:pt x="973280" y="224322"/>
                </a:lnTo>
                <a:lnTo>
                  <a:pt x="949567" y="265091"/>
                </a:lnTo>
                <a:lnTo>
                  <a:pt x="904303" y="240612"/>
                </a:lnTo>
                <a:lnTo>
                  <a:pt x="857032" y="221688"/>
                </a:lnTo>
                <a:lnTo>
                  <a:pt x="808212" y="208414"/>
                </a:lnTo>
                <a:lnTo>
                  <a:pt x="758302" y="200886"/>
                </a:lnTo>
                <a:lnTo>
                  <a:pt x="707757" y="199203"/>
                </a:lnTo>
                <a:lnTo>
                  <a:pt x="657038" y="203459"/>
                </a:lnTo>
                <a:lnTo>
                  <a:pt x="611071" y="212554"/>
                </a:lnTo>
                <a:lnTo>
                  <a:pt x="567056" y="226222"/>
                </a:lnTo>
                <a:lnTo>
                  <a:pt x="525189" y="244190"/>
                </a:lnTo>
                <a:lnTo>
                  <a:pt x="485668" y="266186"/>
                </a:lnTo>
                <a:lnTo>
                  <a:pt x="448690" y="291939"/>
                </a:lnTo>
                <a:lnTo>
                  <a:pt x="414449" y="321175"/>
                </a:lnTo>
                <a:lnTo>
                  <a:pt x="383144" y="353622"/>
                </a:lnTo>
                <a:lnTo>
                  <a:pt x="354971" y="389009"/>
                </a:lnTo>
                <a:lnTo>
                  <a:pt x="330126" y="427061"/>
                </a:lnTo>
                <a:lnTo>
                  <a:pt x="308807" y="467509"/>
                </a:lnTo>
                <a:lnTo>
                  <a:pt x="291208" y="510078"/>
                </a:lnTo>
                <a:lnTo>
                  <a:pt x="277528" y="554497"/>
                </a:lnTo>
                <a:lnTo>
                  <a:pt x="267963" y="600493"/>
                </a:lnTo>
                <a:lnTo>
                  <a:pt x="262709" y="647795"/>
                </a:lnTo>
                <a:lnTo>
                  <a:pt x="261964" y="696129"/>
                </a:lnTo>
                <a:lnTo>
                  <a:pt x="265922" y="745224"/>
                </a:lnTo>
                <a:lnTo>
                  <a:pt x="263461" y="752270"/>
                </a:lnTo>
                <a:lnTo>
                  <a:pt x="217842" y="761145"/>
                </a:lnTo>
                <a:lnTo>
                  <a:pt x="174625" y="777272"/>
                </a:lnTo>
                <a:lnTo>
                  <a:pt x="134518" y="800168"/>
                </a:lnTo>
                <a:lnTo>
                  <a:pt x="98232" y="829349"/>
                </a:lnTo>
                <a:lnTo>
                  <a:pt x="66473" y="864334"/>
                </a:lnTo>
                <a:lnTo>
                  <a:pt x="39953" y="904637"/>
                </a:lnTo>
                <a:lnTo>
                  <a:pt x="19178" y="950275"/>
                </a:lnTo>
                <a:lnTo>
                  <a:pt x="5932" y="997576"/>
                </a:lnTo>
                <a:lnTo>
                  <a:pt x="0" y="1045665"/>
                </a:lnTo>
                <a:lnTo>
                  <a:pt x="1164" y="1093663"/>
                </a:lnTo>
                <a:lnTo>
                  <a:pt x="9208" y="1140693"/>
                </a:lnTo>
                <a:lnTo>
                  <a:pt x="23917" y="1185879"/>
                </a:lnTo>
                <a:lnTo>
                  <a:pt x="45073" y="1228344"/>
                </a:lnTo>
                <a:lnTo>
                  <a:pt x="72460" y="1267209"/>
                </a:lnTo>
                <a:lnTo>
                  <a:pt x="105862" y="1301599"/>
                </a:lnTo>
                <a:lnTo>
                  <a:pt x="145063" y="1330637"/>
                </a:lnTo>
                <a:lnTo>
                  <a:pt x="113234" y="1373300"/>
                </a:lnTo>
                <a:lnTo>
                  <a:pt x="89196" y="1420584"/>
                </a:lnTo>
                <a:lnTo>
                  <a:pt x="73312" y="1471328"/>
                </a:lnTo>
                <a:lnTo>
                  <a:pt x="65944" y="1524373"/>
                </a:lnTo>
                <a:lnTo>
                  <a:pt x="67456" y="1578558"/>
                </a:lnTo>
                <a:lnTo>
                  <a:pt x="76868" y="1628015"/>
                </a:lnTo>
                <a:lnTo>
                  <a:pt x="93260" y="1674010"/>
                </a:lnTo>
                <a:lnTo>
                  <a:pt x="115957" y="1715985"/>
                </a:lnTo>
                <a:lnTo>
                  <a:pt x="144287" y="1753380"/>
                </a:lnTo>
                <a:lnTo>
                  <a:pt x="177575" y="1785636"/>
                </a:lnTo>
                <a:lnTo>
                  <a:pt x="215147" y="1812193"/>
                </a:lnTo>
                <a:lnTo>
                  <a:pt x="256329" y="1832492"/>
                </a:lnTo>
                <a:lnTo>
                  <a:pt x="300448" y="1845973"/>
                </a:lnTo>
                <a:lnTo>
                  <a:pt x="346828" y="1852078"/>
                </a:lnTo>
                <a:lnTo>
                  <a:pt x="394798" y="1850247"/>
                </a:lnTo>
                <a:lnTo>
                  <a:pt x="400318" y="1860190"/>
                </a:lnTo>
                <a:lnTo>
                  <a:pt x="426639" y="1902100"/>
                </a:lnTo>
                <a:lnTo>
                  <a:pt x="455898" y="1940669"/>
                </a:lnTo>
                <a:lnTo>
                  <a:pt x="487840" y="1975830"/>
                </a:lnTo>
                <a:lnTo>
                  <a:pt x="522214" y="2007516"/>
                </a:lnTo>
                <a:lnTo>
                  <a:pt x="558766" y="2035661"/>
                </a:lnTo>
                <a:lnTo>
                  <a:pt x="597244" y="2060197"/>
                </a:lnTo>
                <a:lnTo>
                  <a:pt x="637393" y="2081059"/>
                </a:lnTo>
                <a:lnTo>
                  <a:pt x="678961" y="2098180"/>
                </a:lnTo>
                <a:lnTo>
                  <a:pt x="721696" y="2111492"/>
                </a:lnTo>
                <a:lnTo>
                  <a:pt x="765343" y="2120930"/>
                </a:lnTo>
                <a:lnTo>
                  <a:pt x="809651" y="2126427"/>
                </a:lnTo>
                <a:lnTo>
                  <a:pt x="854366" y="2127915"/>
                </a:lnTo>
                <a:lnTo>
                  <a:pt x="899234" y="2125330"/>
                </a:lnTo>
                <a:lnTo>
                  <a:pt x="944004" y="2118603"/>
                </a:lnTo>
                <a:lnTo>
                  <a:pt x="988422" y="2107668"/>
                </a:lnTo>
                <a:lnTo>
                  <a:pt x="1032234" y="2092458"/>
                </a:lnTo>
                <a:lnTo>
                  <a:pt x="1075189" y="2072908"/>
                </a:lnTo>
                <a:lnTo>
                  <a:pt x="1117032" y="2048950"/>
                </a:lnTo>
                <a:lnTo>
                  <a:pt x="1148732" y="2093293"/>
                </a:lnTo>
                <a:lnTo>
                  <a:pt x="1184796" y="2133243"/>
                </a:lnTo>
                <a:lnTo>
                  <a:pt x="1224811" y="2168476"/>
                </a:lnTo>
                <a:lnTo>
                  <a:pt x="1268361" y="2198669"/>
                </a:lnTo>
                <a:lnTo>
                  <a:pt x="1315034" y="2223496"/>
                </a:lnTo>
                <a:lnTo>
                  <a:pt x="1364414" y="2242634"/>
                </a:lnTo>
                <a:lnTo>
                  <a:pt x="1409798" y="2254548"/>
                </a:lnTo>
                <a:lnTo>
                  <a:pt x="1455213" y="2261434"/>
                </a:lnTo>
                <a:lnTo>
                  <a:pt x="1500373" y="2263455"/>
                </a:lnTo>
                <a:lnTo>
                  <a:pt x="1544992" y="2260772"/>
                </a:lnTo>
                <a:lnTo>
                  <a:pt x="1588783" y="2253547"/>
                </a:lnTo>
                <a:lnTo>
                  <a:pt x="1631460" y="2241941"/>
                </a:lnTo>
                <a:lnTo>
                  <a:pt x="1672737" y="2226118"/>
                </a:lnTo>
                <a:lnTo>
                  <a:pt x="1712328" y="2206238"/>
                </a:lnTo>
                <a:lnTo>
                  <a:pt x="1749945" y="2182464"/>
                </a:lnTo>
                <a:lnTo>
                  <a:pt x="1785304" y="2154957"/>
                </a:lnTo>
                <a:lnTo>
                  <a:pt x="1818117" y="2123879"/>
                </a:lnTo>
                <a:lnTo>
                  <a:pt x="1848098" y="2089392"/>
                </a:lnTo>
                <a:lnTo>
                  <a:pt x="1874961" y="2051659"/>
                </a:lnTo>
                <a:lnTo>
                  <a:pt x="1898420" y="2010840"/>
                </a:lnTo>
                <a:lnTo>
                  <a:pt x="1918189" y="1967098"/>
                </a:lnTo>
                <a:lnTo>
                  <a:pt x="1933980" y="1920595"/>
                </a:lnTo>
                <a:lnTo>
                  <a:pt x="1981562" y="1947258"/>
                </a:lnTo>
                <a:lnTo>
                  <a:pt x="2031931" y="1966712"/>
                </a:lnTo>
                <a:lnTo>
                  <a:pt x="2084354" y="1978732"/>
                </a:lnTo>
                <a:lnTo>
                  <a:pt x="2138098" y="1983094"/>
                </a:lnTo>
                <a:lnTo>
                  <a:pt x="2183760" y="1980708"/>
                </a:lnTo>
                <a:lnTo>
                  <a:pt x="2227916" y="1972971"/>
                </a:lnTo>
                <a:lnTo>
                  <a:pt x="2270271" y="1960190"/>
                </a:lnTo>
                <a:lnTo>
                  <a:pt x="2310528" y="1942672"/>
                </a:lnTo>
                <a:lnTo>
                  <a:pt x="2348391" y="1920724"/>
                </a:lnTo>
                <a:lnTo>
                  <a:pt x="2383564" y="1894652"/>
                </a:lnTo>
                <a:lnTo>
                  <a:pt x="2415751" y="1864763"/>
                </a:lnTo>
                <a:lnTo>
                  <a:pt x="2444657" y="1831363"/>
                </a:lnTo>
                <a:lnTo>
                  <a:pt x="2469985" y="1794759"/>
                </a:lnTo>
                <a:lnTo>
                  <a:pt x="2491439" y="1755257"/>
                </a:lnTo>
                <a:lnTo>
                  <a:pt x="2508724" y="1713165"/>
                </a:lnTo>
                <a:lnTo>
                  <a:pt x="2521542" y="1668789"/>
                </a:lnTo>
                <a:lnTo>
                  <a:pt x="2529599" y="1622436"/>
                </a:lnTo>
                <a:lnTo>
                  <a:pt x="2532598" y="1574412"/>
                </a:lnTo>
                <a:lnTo>
                  <a:pt x="2578842" y="1564868"/>
                </a:lnTo>
                <a:lnTo>
                  <a:pt x="2623737" y="1550439"/>
                </a:lnTo>
                <a:lnTo>
                  <a:pt x="2666942" y="1531276"/>
                </a:lnTo>
                <a:lnTo>
                  <a:pt x="2708114" y="1507531"/>
                </a:lnTo>
                <a:lnTo>
                  <a:pt x="2746912" y="1479356"/>
                </a:lnTo>
                <a:lnTo>
                  <a:pt x="2782637" y="1447307"/>
                </a:lnTo>
                <a:lnTo>
                  <a:pt x="2814498" y="1412301"/>
                </a:lnTo>
                <a:lnTo>
                  <a:pt x="2842455" y="1374677"/>
                </a:lnTo>
                <a:lnTo>
                  <a:pt x="2866464" y="1334778"/>
                </a:lnTo>
                <a:lnTo>
                  <a:pt x="2886482" y="1292942"/>
                </a:lnTo>
                <a:lnTo>
                  <a:pt x="2902469" y="1249510"/>
                </a:lnTo>
                <a:lnTo>
                  <a:pt x="2914380" y="1204823"/>
                </a:lnTo>
                <a:lnTo>
                  <a:pt x="2922174" y="1159220"/>
                </a:lnTo>
                <a:lnTo>
                  <a:pt x="2925809" y="1113043"/>
                </a:lnTo>
                <a:lnTo>
                  <a:pt x="2925241" y="1066631"/>
                </a:lnTo>
                <a:lnTo>
                  <a:pt x="2920430" y="1020325"/>
                </a:lnTo>
                <a:lnTo>
                  <a:pt x="2911331" y="974465"/>
                </a:lnTo>
                <a:lnTo>
                  <a:pt x="2897903" y="929392"/>
                </a:lnTo>
                <a:lnTo>
                  <a:pt x="2880104" y="885445"/>
                </a:lnTo>
                <a:lnTo>
                  <a:pt x="2857891" y="842966"/>
                </a:lnTo>
                <a:lnTo>
                  <a:pt x="2831222" y="802294"/>
                </a:lnTo>
                <a:lnTo>
                  <a:pt x="2835970" y="790018"/>
                </a:lnTo>
                <a:lnTo>
                  <a:pt x="2847747" y="752257"/>
                </a:lnTo>
                <a:lnTo>
                  <a:pt x="2856925" y="705377"/>
                </a:lnTo>
                <a:lnTo>
                  <a:pt x="2860455" y="658710"/>
                </a:lnTo>
                <a:lnTo>
                  <a:pt x="2858574" y="612692"/>
                </a:lnTo>
                <a:lnTo>
                  <a:pt x="2851520" y="567763"/>
                </a:lnTo>
                <a:lnTo>
                  <a:pt x="2839531" y="524360"/>
                </a:lnTo>
                <a:lnTo>
                  <a:pt x="2822843" y="482922"/>
                </a:lnTo>
                <a:lnTo>
                  <a:pt x="2801694" y="443887"/>
                </a:lnTo>
                <a:lnTo>
                  <a:pt x="2776321" y="407693"/>
                </a:lnTo>
                <a:lnTo>
                  <a:pt x="2746963" y="374779"/>
                </a:lnTo>
                <a:lnTo>
                  <a:pt x="2713855" y="345581"/>
                </a:lnTo>
                <a:lnTo>
                  <a:pt x="2677237" y="320540"/>
                </a:lnTo>
                <a:lnTo>
                  <a:pt x="2637344" y="300092"/>
                </a:lnTo>
                <a:lnTo>
                  <a:pt x="2594415" y="284676"/>
                </a:lnTo>
                <a:lnTo>
                  <a:pt x="2583273" y="238321"/>
                </a:lnTo>
                <a:lnTo>
                  <a:pt x="2566287" y="194331"/>
                </a:lnTo>
                <a:lnTo>
                  <a:pt x="2543780" y="153294"/>
                </a:lnTo>
                <a:lnTo>
                  <a:pt x="2516075" y="115799"/>
                </a:lnTo>
                <a:lnTo>
                  <a:pt x="2483495" y="82435"/>
                </a:lnTo>
                <a:lnTo>
                  <a:pt x="2444150" y="52290"/>
                </a:lnTo>
                <a:lnTo>
                  <a:pt x="2402105" y="29091"/>
                </a:lnTo>
                <a:lnTo>
                  <a:pt x="2358076" y="12775"/>
                </a:lnTo>
                <a:lnTo>
                  <a:pt x="2312778" y="3279"/>
                </a:lnTo>
                <a:lnTo>
                  <a:pt x="2266929" y="543"/>
                </a:lnTo>
                <a:lnTo>
                  <a:pt x="2221245" y="4503"/>
                </a:lnTo>
                <a:lnTo>
                  <a:pt x="2176442" y="15098"/>
                </a:lnTo>
                <a:lnTo>
                  <a:pt x="2133236" y="32265"/>
                </a:lnTo>
                <a:lnTo>
                  <a:pt x="2092345" y="55943"/>
                </a:lnTo>
                <a:lnTo>
                  <a:pt x="2054483" y="86070"/>
                </a:lnTo>
                <a:lnTo>
                  <a:pt x="2020369" y="122582"/>
                </a:lnTo>
                <a:lnTo>
                  <a:pt x="1998408" y="95571"/>
                </a:lnTo>
                <a:lnTo>
                  <a:pt x="1946653" y="50444"/>
                </a:lnTo>
                <a:lnTo>
                  <a:pt x="1872778" y="13874"/>
                </a:lnTo>
                <a:lnTo>
                  <a:pt x="1827122" y="3046"/>
                </a:lnTo>
                <a:lnTo>
                  <a:pt x="1781214" y="0"/>
                </a:lnTo>
                <a:close/>
              </a:path>
            </a:pathLst>
          </a:cu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>
            <a:extLst>
              <a:ext uri="{FF2B5EF4-FFF2-40B4-BE49-F238E27FC236}">
                <a16:creationId xmlns:a16="http://schemas.microsoft.com/office/drawing/2014/main" id="{C20CA3F0-CE87-4071-938E-27F71FF9C944}"/>
              </a:ext>
            </a:extLst>
          </p:cNvPr>
          <p:cNvSpPr txBox="1"/>
          <p:nvPr/>
        </p:nvSpPr>
        <p:spPr>
          <a:xfrm>
            <a:off x="7862899" y="2422311"/>
            <a:ext cx="2605783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5" dirty="0">
                <a:solidFill>
                  <a:srgbClr val="FFFFFF"/>
                </a:solidFill>
                <a:cs typeface="Calibri"/>
              </a:rPr>
              <a:t>Three </a:t>
            </a:r>
            <a:r>
              <a:rPr dirty="0">
                <a:solidFill>
                  <a:srgbClr val="FFFFFF"/>
                </a:solidFill>
                <a:cs typeface="Calibri"/>
              </a:rPr>
              <a:t>simple</a:t>
            </a:r>
            <a:r>
              <a:rPr spc="-55" dirty="0">
                <a:solidFill>
                  <a:srgbClr val="FFFFFF"/>
                </a:solidFill>
                <a:cs typeface="Calibri"/>
              </a:rPr>
              <a:t> </a:t>
            </a:r>
            <a:r>
              <a:rPr dirty="0">
                <a:solidFill>
                  <a:srgbClr val="FFFFFF"/>
                </a:solidFill>
                <a:cs typeface="Calibri"/>
              </a:rPr>
              <a:t>questions</a:t>
            </a:r>
            <a:endParaRPr dirty="0"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0801C0-AC2A-4B7C-91D5-7E11E014AAC5}"/>
              </a:ext>
            </a:extLst>
          </p:cNvPr>
          <p:cNvSpPr/>
          <p:nvPr/>
        </p:nvSpPr>
        <p:spPr>
          <a:xfrm>
            <a:off x="5204691" y="5574268"/>
            <a:ext cx="1939569" cy="369332"/>
          </a:xfrm>
          <a:prstGeom prst="rect">
            <a:avLst/>
          </a:prstGeom>
          <a:solidFill>
            <a:schemeClr val="accent3"/>
          </a:solidFill>
          <a:effectLst>
            <a:outerShdw sx="1000" sy="1000" algn="ctr" rotWithShape="0">
              <a:schemeClr val="bg1"/>
            </a:outerShdw>
          </a:effectLst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en-US" b="1" dirty="0">
                <a:ln w="0"/>
                <a:solidFill>
                  <a:schemeClr val="bg1"/>
                </a:solidFill>
              </a:rPr>
              <a:t>The PDSA CYCLE</a:t>
            </a:r>
          </a:p>
        </p:txBody>
      </p:sp>
      <p:sp>
        <p:nvSpPr>
          <p:cNvPr id="17" name="object 9">
            <a:extLst>
              <a:ext uri="{FF2B5EF4-FFF2-40B4-BE49-F238E27FC236}">
                <a16:creationId xmlns:a16="http://schemas.microsoft.com/office/drawing/2014/main" id="{59BA92CE-1D02-4FF5-8480-4EF8DFACE046}"/>
              </a:ext>
            </a:extLst>
          </p:cNvPr>
          <p:cNvSpPr txBox="1"/>
          <p:nvPr/>
        </p:nvSpPr>
        <p:spPr>
          <a:xfrm>
            <a:off x="2291513" y="3349770"/>
            <a:ext cx="2224405" cy="14076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0" indent="-228600">
              <a:spcBef>
                <a:spcPts val="100"/>
              </a:spcBef>
              <a:buFont typeface="Arial"/>
              <a:buChar char="•"/>
              <a:tabLst>
                <a:tab pos="640715" algn="l"/>
                <a:tab pos="641985" algn="l"/>
              </a:tabLst>
            </a:pPr>
            <a:r>
              <a:rPr sz="1700" spc="-40" dirty="0">
                <a:solidFill>
                  <a:srgbClr val="FFFFFF"/>
                </a:solidFill>
                <a:cs typeface="Calibri"/>
              </a:rPr>
              <a:t>Team</a:t>
            </a:r>
            <a:r>
              <a:rPr sz="1700" spc="-10" dirty="0">
                <a:solidFill>
                  <a:srgbClr val="FFFFFF"/>
                </a:solidFill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cs typeface="Calibri"/>
              </a:rPr>
              <a:t>based</a:t>
            </a:r>
            <a:endParaRPr sz="1700" dirty="0">
              <a:cs typeface="Calibri"/>
            </a:endParaRPr>
          </a:p>
          <a:p>
            <a:pPr marL="379730" indent="-227965">
              <a:lnSpc>
                <a:spcPts val="2245"/>
              </a:lnSpc>
              <a:buFont typeface="Arial"/>
              <a:buChar char="•"/>
              <a:tabLst>
                <a:tab pos="379730" algn="l"/>
                <a:tab pos="380365" algn="l"/>
              </a:tabLst>
            </a:pPr>
            <a:r>
              <a:rPr sz="1700" spc="-10" dirty="0">
                <a:solidFill>
                  <a:srgbClr val="FFFFFF"/>
                </a:solidFill>
                <a:cs typeface="Calibri"/>
              </a:rPr>
              <a:t>Real </a:t>
            </a:r>
            <a:r>
              <a:rPr sz="1700" spc="-5" dirty="0">
                <a:solidFill>
                  <a:srgbClr val="FFFFFF"/>
                </a:solidFill>
                <a:cs typeface="Calibri"/>
              </a:rPr>
              <a:t>work</a:t>
            </a:r>
            <a:r>
              <a:rPr sz="1700" spc="-25" dirty="0">
                <a:solidFill>
                  <a:srgbClr val="FFFFFF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cs typeface="Calibri"/>
              </a:rPr>
              <a:t>setting</a:t>
            </a:r>
            <a:endParaRPr sz="1700" dirty="0">
              <a:cs typeface="Calibri"/>
            </a:endParaRPr>
          </a:p>
          <a:p>
            <a:pPr marL="240029" marR="5080" indent="-240029">
              <a:lnSpc>
                <a:spcPts val="2300"/>
              </a:lnSpc>
              <a:spcBef>
                <a:spcPts val="25"/>
              </a:spcBef>
              <a:buFont typeface="Arial"/>
              <a:buChar char="•"/>
              <a:tabLst>
                <a:tab pos="240029" algn="l"/>
                <a:tab pos="240665" algn="l"/>
              </a:tabLst>
            </a:pPr>
            <a:r>
              <a:rPr sz="1700" spc="-5" dirty="0">
                <a:solidFill>
                  <a:srgbClr val="FFFFFF"/>
                </a:solidFill>
                <a:cs typeface="Calibri"/>
              </a:rPr>
              <a:t>Focused </a:t>
            </a:r>
            <a:r>
              <a:rPr sz="1700" dirty="0">
                <a:solidFill>
                  <a:srgbClr val="FFFFFF"/>
                </a:solidFill>
                <a:cs typeface="Calibri"/>
              </a:rPr>
              <a:t>on a </a:t>
            </a:r>
            <a:r>
              <a:rPr sz="1700" spc="-10" dirty="0">
                <a:solidFill>
                  <a:srgbClr val="FFFFFF"/>
                </a:solidFill>
                <a:cs typeface="Calibri"/>
              </a:rPr>
              <a:t>test</a:t>
            </a:r>
            <a:r>
              <a:rPr sz="1700" spc="-70" dirty="0">
                <a:solidFill>
                  <a:srgbClr val="FFFFFF"/>
                </a:solidFill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cs typeface="Calibri"/>
              </a:rPr>
              <a:t>of  change (the </a:t>
            </a:r>
            <a:r>
              <a:rPr sz="1700" spc="-25" dirty="0">
                <a:solidFill>
                  <a:srgbClr val="FFFFFF"/>
                </a:solidFill>
                <a:cs typeface="Calibri"/>
              </a:rPr>
              <a:t>“do”</a:t>
            </a:r>
            <a:r>
              <a:rPr sz="1700" spc="-60" dirty="0">
                <a:solidFill>
                  <a:srgbClr val="FFFFFF"/>
                </a:solidFill>
                <a:cs typeface="Calibri"/>
              </a:rPr>
              <a:t> </a:t>
            </a:r>
            <a:r>
              <a:rPr sz="1700" dirty="0">
                <a:solidFill>
                  <a:srgbClr val="FFFFFF"/>
                </a:solidFill>
                <a:cs typeface="Calibri"/>
              </a:rPr>
              <a:t>is</a:t>
            </a:r>
            <a:endParaRPr sz="1700" dirty="0">
              <a:cs typeface="Calibri"/>
            </a:endParaRPr>
          </a:p>
          <a:p>
            <a:pPr marL="794385">
              <a:lnSpc>
                <a:spcPts val="2230"/>
              </a:lnSpc>
            </a:pPr>
            <a:r>
              <a:rPr sz="1700" spc="-15" dirty="0">
                <a:solidFill>
                  <a:srgbClr val="FFFFFF"/>
                </a:solidFill>
                <a:cs typeface="Calibri"/>
              </a:rPr>
              <a:t>for</a:t>
            </a:r>
            <a:r>
              <a:rPr sz="1700" spc="-10" dirty="0">
                <a:solidFill>
                  <a:srgbClr val="FFFFFF"/>
                </a:solidFill>
                <a:cs typeface="Calibri"/>
              </a:rPr>
              <a:t> </a:t>
            </a:r>
            <a:r>
              <a:rPr sz="1700" spc="-5" dirty="0">
                <a:solidFill>
                  <a:srgbClr val="FFFFFF"/>
                </a:solidFill>
                <a:cs typeface="Calibri"/>
              </a:rPr>
              <a:t>real!)</a:t>
            </a:r>
            <a:endParaRPr sz="1700" dirty="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77E9B2-020C-4E3D-A80A-A422D4BAD800}"/>
              </a:ext>
            </a:extLst>
          </p:cNvPr>
          <p:cNvSpPr txBox="1"/>
          <p:nvPr/>
        </p:nvSpPr>
        <p:spPr>
          <a:xfrm>
            <a:off x="5171553" y="1784324"/>
            <a:ext cx="2128088" cy="501676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</a:pPr>
            <a:r>
              <a:rPr lang="en-US" sz="1400" kern="2400" dirty="0">
                <a:solidFill>
                  <a:srgbClr val="595959"/>
                </a:solidFill>
              </a:rPr>
              <a:t>What are we trying to accomplish?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C7E1E2-18AD-4347-BD7E-78FC8BCEF1AD}"/>
              </a:ext>
            </a:extLst>
          </p:cNvPr>
          <p:cNvSpPr txBox="1"/>
          <p:nvPr/>
        </p:nvSpPr>
        <p:spPr>
          <a:xfrm>
            <a:off x="4996320" y="2286000"/>
            <a:ext cx="2438611" cy="501676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</a:pPr>
            <a:r>
              <a:rPr lang="en-US" sz="1400" kern="2400" dirty="0">
                <a:solidFill>
                  <a:srgbClr val="595959"/>
                </a:solidFill>
              </a:rPr>
              <a:t>How will we know that a change is an improvement?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C84CD2-B869-4817-9D29-E24AC3ACFA0C}"/>
              </a:ext>
            </a:extLst>
          </p:cNvPr>
          <p:cNvSpPr txBox="1"/>
          <p:nvPr/>
        </p:nvSpPr>
        <p:spPr>
          <a:xfrm>
            <a:off x="4842943" y="2783920"/>
            <a:ext cx="2745362" cy="501676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</a:pPr>
            <a:r>
              <a:rPr lang="en-US" sz="1400" kern="2400" dirty="0">
                <a:solidFill>
                  <a:srgbClr val="595959"/>
                </a:solidFill>
              </a:rPr>
              <a:t>What change can we make that will result in improvement?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F3C380-39D3-4610-ACCC-2C8802526264}"/>
              </a:ext>
            </a:extLst>
          </p:cNvPr>
          <p:cNvSpPr txBox="1"/>
          <p:nvPr/>
        </p:nvSpPr>
        <p:spPr>
          <a:xfrm>
            <a:off x="4724400" y="1447800"/>
            <a:ext cx="2926078" cy="35548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</a:pPr>
            <a:r>
              <a:rPr lang="en-US" b="1" kern="2400" dirty="0">
                <a:solidFill>
                  <a:schemeClr val="accent2"/>
                </a:solidFill>
              </a:rPr>
              <a:t>Model for Improvement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8139F14-F1A8-4167-88CF-F13BE69C688B}"/>
              </a:ext>
            </a:extLst>
          </p:cNvPr>
          <p:cNvSpPr/>
          <p:nvPr/>
        </p:nvSpPr>
        <p:spPr>
          <a:xfrm>
            <a:off x="5372563" y="4052407"/>
            <a:ext cx="1584724" cy="1103620"/>
          </a:xfrm>
          <a:prstGeom prst="ellipse">
            <a:avLst/>
          </a:prstGeom>
          <a:noFill/>
          <a:ln>
            <a:solidFill>
              <a:schemeClr val="accent1"/>
            </a:solidFill>
          </a:ln>
          <a:effectLst>
            <a:outerShdw sx="1000" sy="1000" algn="ctr" rotWithShape="0">
              <a:schemeClr val="bg1"/>
            </a:outerShdw>
          </a:effectLst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4500" b="1" dirty="0">
              <a:ln w="0"/>
              <a:solidFill>
                <a:schemeClr val="accent2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FACDD50-E4C0-4B0E-B80D-6189F87EC2A1}"/>
              </a:ext>
            </a:extLst>
          </p:cNvPr>
          <p:cNvCxnSpPr>
            <a:stCxn id="7" idx="2"/>
            <a:endCxn id="7" idx="6"/>
          </p:cNvCxnSpPr>
          <p:nvPr/>
        </p:nvCxnSpPr>
        <p:spPr>
          <a:xfrm>
            <a:off x="5372563" y="4604217"/>
            <a:ext cx="15847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D711611-481E-4E9D-96CF-5D92D7DE9031}"/>
              </a:ext>
            </a:extLst>
          </p:cNvPr>
          <p:cNvCxnSpPr>
            <a:cxnSpLocks/>
            <a:stCxn id="7" idx="4"/>
            <a:endCxn id="7" idx="0"/>
          </p:cNvCxnSpPr>
          <p:nvPr/>
        </p:nvCxnSpPr>
        <p:spPr>
          <a:xfrm flipV="1">
            <a:off x="6164925" y="4052407"/>
            <a:ext cx="0" cy="1103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9DB0FC8-7C8C-43EC-89EF-F1B6095911BD}"/>
              </a:ext>
            </a:extLst>
          </p:cNvPr>
          <p:cNvSpPr txBox="1"/>
          <p:nvPr/>
        </p:nvSpPr>
        <p:spPr>
          <a:xfrm>
            <a:off x="6271487" y="4185118"/>
            <a:ext cx="533400" cy="26776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</a:pPr>
            <a:r>
              <a:rPr lang="en-US" sz="1200" b="1" kern="2400" dirty="0">
                <a:solidFill>
                  <a:srgbClr val="595959"/>
                </a:solidFill>
              </a:rPr>
              <a:t>Plan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634C91C-4752-4F81-A4DE-DDF9FDD6037E}"/>
              </a:ext>
            </a:extLst>
          </p:cNvPr>
          <p:cNvSpPr txBox="1"/>
          <p:nvPr/>
        </p:nvSpPr>
        <p:spPr>
          <a:xfrm>
            <a:off x="6271487" y="4816564"/>
            <a:ext cx="533400" cy="26776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</a:pPr>
            <a:r>
              <a:rPr lang="en-US" sz="1200" b="1" kern="2400" dirty="0">
                <a:solidFill>
                  <a:srgbClr val="595959"/>
                </a:solidFill>
              </a:rPr>
              <a:t>Do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16E4E22-1F01-4CFA-B549-5D2BB9C71621}"/>
              </a:ext>
            </a:extLst>
          </p:cNvPr>
          <p:cNvSpPr txBox="1"/>
          <p:nvPr/>
        </p:nvSpPr>
        <p:spPr>
          <a:xfrm>
            <a:off x="5515000" y="4816564"/>
            <a:ext cx="630043" cy="26776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</a:pPr>
            <a:r>
              <a:rPr lang="en-US" sz="1200" b="1" kern="2400" dirty="0">
                <a:solidFill>
                  <a:srgbClr val="595959"/>
                </a:solidFill>
              </a:rPr>
              <a:t>Study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5A1BFF-3C38-4F11-A691-6F790F377034}"/>
              </a:ext>
            </a:extLst>
          </p:cNvPr>
          <p:cNvSpPr txBox="1"/>
          <p:nvPr/>
        </p:nvSpPr>
        <p:spPr>
          <a:xfrm>
            <a:off x="5537244" y="4187185"/>
            <a:ext cx="630043" cy="26776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685800">
              <a:lnSpc>
                <a:spcPct val="95000"/>
              </a:lnSpc>
              <a:spcBef>
                <a:spcPts val="1400"/>
              </a:spcBef>
              <a:buClr>
                <a:srgbClr val="DA5521"/>
              </a:buClr>
            </a:pPr>
            <a:r>
              <a:rPr lang="en-US" sz="1200" b="1" kern="2400" dirty="0">
                <a:solidFill>
                  <a:srgbClr val="595959"/>
                </a:solidFill>
              </a:rPr>
              <a:t>Act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38C84708-7CD0-4801-8E41-37910157078B}"/>
              </a:ext>
            </a:extLst>
          </p:cNvPr>
          <p:cNvSpPr/>
          <p:nvPr/>
        </p:nvSpPr>
        <p:spPr>
          <a:xfrm>
            <a:off x="5989387" y="3544080"/>
            <a:ext cx="308887" cy="50973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sx="1000" sy="1000" algn="ctr" rotWithShape="0">
              <a:schemeClr val="bg1"/>
            </a:outerShdw>
          </a:effectLst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4500" b="1" dirty="0">
              <a:ln w="0"/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97E2AD0A-B7DC-4E16-B5E8-122912526339}"/>
              </a:ext>
            </a:extLst>
          </p:cNvPr>
          <p:cNvSpPr/>
          <p:nvPr/>
        </p:nvSpPr>
        <p:spPr>
          <a:xfrm rot="10800000">
            <a:off x="5964683" y="5123198"/>
            <a:ext cx="445511" cy="389530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sx="1000" sy="1000" algn="ctr" rotWithShape="0">
              <a:schemeClr val="bg1"/>
            </a:outerShdw>
          </a:effectLst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4500" b="1" dirty="0">
              <a:ln w="0"/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DCC341EA-7419-4180-BDF9-AE733557A75B}"/>
              </a:ext>
            </a:extLst>
          </p:cNvPr>
          <p:cNvSpPr/>
          <p:nvPr/>
        </p:nvSpPr>
        <p:spPr>
          <a:xfrm rot="5400000">
            <a:off x="7087573" y="4283319"/>
            <a:ext cx="359102" cy="578989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sx="1000" sy="1000" algn="ctr" rotWithShape="0">
              <a:schemeClr val="bg1"/>
            </a:outerShdw>
          </a:effectLst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4500" b="1" dirty="0">
              <a:ln w="0"/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FDF357A6-82A0-4DDC-A96A-F3D2F21E7A3A}"/>
              </a:ext>
            </a:extLst>
          </p:cNvPr>
          <p:cNvSpPr/>
          <p:nvPr/>
        </p:nvSpPr>
        <p:spPr>
          <a:xfrm rot="16200000">
            <a:off x="4856191" y="4217513"/>
            <a:ext cx="339699" cy="603281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sx="1000" sy="1000" algn="ctr" rotWithShape="0">
              <a:schemeClr val="bg1"/>
            </a:outerShdw>
          </a:effectLst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4500" b="1" dirty="0">
              <a:ln w="0"/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0" name="Arrow: Circular 39">
            <a:extLst>
              <a:ext uri="{FF2B5EF4-FFF2-40B4-BE49-F238E27FC236}">
                <a16:creationId xmlns:a16="http://schemas.microsoft.com/office/drawing/2014/main" id="{9B365629-3F75-4A48-835C-53C3F1484394}"/>
              </a:ext>
            </a:extLst>
          </p:cNvPr>
          <p:cNvSpPr/>
          <p:nvPr/>
        </p:nvSpPr>
        <p:spPr>
          <a:xfrm rot="16011022">
            <a:off x="4952352" y="3123435"/>
            <a:ext cx="883114" cy="1209883"/>
          </a:xfrm>
          <a:prstGeom prst="circularArrow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  <a:effectLst>
            <a:outerShdw sx="1000" sy="1000" algn="ctr" rotWithShape="0">
              <a:schemeClr val="bg1"/>
            </a:outerShdw>
          </a:effectLst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4500" b="1" dirty="0">
              <a:ln w="0"/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1" name="Arrow: Circular 40">
            <a:extLst>
              <a:ext uri="{FF2B5EF4-FFF2-40B4-BE49-F238E27FC236}">
                <a16:creationId xmlns:a16="http://schemas.microsoft.com/office/drawing/2014/main" id="{23E7DFE4-4EA6-4FDC-9919-C45598E479B3}"/>
              </a:ext>
            </a:extLst>
          </p:cNvPr>
          <p:cNvSpPr/>
          <p:nvPr/>
        </p:nvSpPr>
        <p:spPr>
          <a:xfrm rot="6040524">
            <a:off x="6532985" y="3125085"/>
            <a:ext cx="883114" cy="1209883"/>
          </a:xfrm>
          <a:prstGeom prst="circularArrow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  <a:effectLst>
            <a:outerShdw sx="1000" sy="1000" algn="ctr" rotWithShape="0">
              <a:schemeClr val="bg1"/>
            </a:outerShdw>
          </a:effectLst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endParaRPr lang="en-US" sz="4500" b="1" dirty="0">
              <a:ln w="0"/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9896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639D0B-5432-F129-92D9-5CF4E2410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PDSA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5C73FC2-1776-F1CA-E545-D65573B298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599" y="2318197"/>
            <a:ext cx="9724031" cy="36833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lan: Identify a change to test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o: Implement the change on a small scale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S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tudy: Observe the results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ct: Decide what to do next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2000" dirty="0"/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3042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D50AC-2C8C-1E3E-0E83-0596C8DE2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Why Use PDSA?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E27F901-25D3-6FFD-DC7D-72EB12AA50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599" y="2318197"/>
            <a:ext cx="9724031" cy="36833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Low-risk, small-scale tests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Data-driven learning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Quick feedback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Builds team confidence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Supports adaptive, flexible improvement</a:t>
            </a:r>
          </a:p>
        </p:txBody>
      </p:sp>
    </p:spTree>
    <p:extLst>
      <p:ext uri="{BB962C8B-B14F-4D97-AF65-F5344CB8AC3E}">
        <p14:creationId xmlns:p14="http://schemas.microsoft.com/office/powerpoint/2010/main" val="85473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A1F239-9539-AFD3-455E-45ACE1496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PLAN – Developing the Test of Change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A96CCCE-6B1E-7F55-BEE0-760C0B0CDD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599" y="2318197"/>
            <a:ext cx="9724031" cy="368335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State the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objective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Predict outcomes</a:t>
            </a: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Define the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who, what, when, where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-228600" algn="l" fontAlgn="base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</a:rPr>
              <a:t>Plan for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</a:rPr>
              <a:t>data collection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72379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7B2988-D2E4-2814-7F98-8596A54C5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Do – Implementing the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E80CF-D941-14F8-89C6-A34BFE519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effectLst/>
                <a:latin typeface="Aptos Body"/>
              </a:rPr>
              <a:t>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ptos Body"/>
              </a:rPr>
              <a:t>Carry out the test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ptos Body"/>
              </a:rPr>
              <a:t> Document issues and observations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ptos Body"/>
              </a:rPr>
              <a:t> Begin collecting data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430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87B8D9-A260-2EAF-B068-7361BFF31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STUDY – Analyzing the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AC6C4-EB11-868D-4523-08E6EED73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ptos Body"/>
              </a:rPr>
              <a:t> Compare results to predictions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lang="en-US" altLang="en-US" dirty="0">
                <a:latin typeface="Aptos Body"/>
              </a:rPr>
              <a:t>Analyze what was learned</a:t>
            </a:r>
            <a:endParaRPr kumimoji="0" lang="en-US" altLang="en-US" b="0" i="0" u="none" strike="noStrike" cap="none" normalizeH="0" baseline="0" dirty="0">
              <a:ln>
                <a:noFill/>
              </a:ln>
              <a:effectLst/>
              <a:latin typeface="Aptos Body"/>
            </a:endParaRP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ptos Body"/>
              </a:rPr>
              <a:t> Look for unintended effects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49140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41B423-15EB-A531-A616-8B4DAEDAE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ACT – Deciding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6F45F-4F44-B577-E5C9-EE3833F9C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Adopt: implement on a larger scale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Adapt: modify and retest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Abandon: discard and try a new approach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1796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573</Words>
  <Application>Microsoft Office PowerPoint</Application>
  <PresentationFormat>Widescreen</PresentationFormat>
  <Paragraphs>112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Aptos</vt:lpstr>
      <vt:lpstr>Aptos Body</vt:lpstr>
      <vt:lpstr>Aptos Display</vt:lpstr>
      <vt:lpstr>Arial</vt:lpstr>
      <vt:lpstr>Calibri</vt:lpstr>
      <vt:lpstr>Wingdings</vt:lpstr>
      <vt:lpstr>Office Theme</vt:lpstr>
      <vt:lpstr>PDSA</vt:lpstr>
      <vt:lpstr>Using the PDSA Cycle for Continuous Improvement </vt:lpstr>
      <vt:lpstr>Scientific method meets Action Learning meets Lean Method</vt:lpstr>
      <vt:lpstr>PDSA</vt:lpstr>
      <vt:lpstr>Why Use PDSA?</vt:lpstr>
      <vt:lpstr>PLAN – Developing the Test of Change</vt:lpstr>
      <vt:lpstr>Do – Implementing the Change</vt:lpstr>
      <vt:lpstr>STUDY – Analyzing the Results</vt:lpstr>
      <vt:lpstr>ACT – Deciding Next Steps</vt:lpstr>
      <vt:lpstr>  Setting the Stage for Change  </vt:lpstr>
      <vt:lpstr>Expanding Affordable Internet Connectivity </vt:lpstr>
      <vt:lpstr>Focus Population</vt:lpstr>
      <vt:lpstr> Live Oak area – Enrollment in Affordable Connectivity Program </vt:lpstr>
      <vt:lpstr>Factor Analysis – What’s helping/what’s hurting</vt:lpstr>
      <vt:lpstr>Small Test of Change – Collaborating with County Departments (HSD/Benefits) </vt:lpstr>
      <vt:lpstr>Small Test of Change  – Collaborating with County Departments (HSD/Benefits) Leveraging existing processes for outreach and awareness of affordable offers  </vt:lpstr>
      <vt:lpstr>PDSA - Key Takeaways</vt:lpstr>
      <vt:lpstr>Thank You! Nada Algharib IT Manager III, County of Santa Cruz - ISD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Nada Algharib</dc:creator>
  <cp:lastModifiedBy>Nada Algharib</cp:lastModifiedBy>
  <cp:revision>1</cp:revision>
  <dcterms:created xsi:type="dcterms:W3CDTF">2025-05-23T18:38:49Z</dcterms:created>
  <dcterms:modified xsi:type="dcterms:W3CDTF">2025-06-03T23:11:23Z</dcterms:modified>
</cp:coreProperties>
</file>